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Blank Venn Diagram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Unlabelled diagram: fill in your own sets and labels</a:t>
            </a:r>
          </a:p>
        </p:txBody>
      </p:sp>
      <p:sp>
        <p:nvSpPr>
          <p:cNvPr id="6" name="Oval 5"/>
          <p:cNvSpPr/>
          <p:nvPr/>
        </p:nvSpPr>
        <p:spPr>
          <a:xfrm>
            <a:off x="2986887" y="1463040"/>
            <a:ext cx="4206240" cy="4206240"/>
          </a:xfrm>
          <a:prstGeom prst="ellipse">
            <a:avLst/>
          </a:prstGeom>
          <a:solidFill>
            <a:srgbClr val="C8DCFF"/>
          </a:solidFill>
          <a:ln w="3175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4998567" y="1463040"/>
            <a:ext cx="4206240" cy="4206240"/>
          </a:xfrm>
          <a:prstGeom prst="ellipse">
            <a:avLst/>
          </a:prstGeom>
          <a:solidFill>
            <a:srgbClr val="FFDCB4"/>
          </a:solidFill>
          <a:ln w="3175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124047" y="3017520"/>
            <a:ext cx="310895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93B"/>
                </a:solidFill>
                <a:latin typeface="Calibri"/>
              </a:rPr>
              <a:t>[Label A]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5967" y="3017520"/>
            <a:ext cx="3108959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1E293B"/>
                </a:solidFill>
                <a:latin typeface="Calibri"/>
              </a:rPr>
              <a:t>[Label B]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18607" y="3383279"/>
            <a:ext cx="1554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E293B"/>
                </a:solidFill>
                <a:latin typeface="Calibri"/>
              </a:rPr>
              <a:t>[Both]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69767" y="3749039"/>
            <a:ext cx="1645919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Click to add
bullet points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47407" y="3749039"/>
            <a:ext cx="1645919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Click to add
bullet points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circle or text box to edit. Drag to resize.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