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" y="64008"/>
            <a:ext cx="11825935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4-Circle Venn Diagram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" y="402336"/>
            <a:ext cx="11825935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Four overlapping circles: complex multi-group comparison</a:t>
            </a:r>
          </a:p>
        </p:txBody>
      </p:sp>
      <p:sp>
        <p:nvSpPr>
          <p:cNvPr id="6" name="Oval 5"/>
          <p:cNvSpPr/>
          <p:nvPr/>
        </p:nvSpPr>
        <p:spPr>
          <a:xfrm>
            <a:off x="3444087" y="960120"/>
            <a:ext cx="3657600" cy="3657600"/>
          </a:xfrm>
          <a:prstGeom prst="ellipse">
            <a:avLst/>
          </a:prstGeom>
          <a:solidFill>
            <a:srgbClr val="B4C8FF"/>
          </a:solidFill>
          <a:ln w="254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41367" y="1051560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1E293B"/>
                </a:solidFill>
                <a:latin typeface="Calibri"/>
              </a:rPr>
              <a:t>Group 1</a:t>
            </a:r>
          </a:p>
        </p:txBody>
      </p:sp>
      <p:sp>
        <p:nvSpPr>
          <p:cNvPr id="8" name="Oval 7"/>
          <p:cNvSpPr/>
          <p:nvPr/>
        </p:nvSpPr>
        <p:spPr>
          <a:xfrm>
            <a:off x="5090007" y="960120"/>
            <a:ext cx="3657600" cy="3657600"/>
          </a:xfrm>
          <a:prstGeom prst="ellipse">
            <a:avLst/>
          </a:prstGeom>
          <a:solidFill>
            <a:srgbClr val="FFDCB4"/>
          </a:solidFill>
          <a:ln w="254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187287" y="1051560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1E293B"/>
                </a:solidFill>
                <a:latin typeface="Calibri"/>
              </a:rPr>
              <a:t>Group 2</a:t>
            </a:r>
          </a:p>
        </p:txBody>
      </p:sp>
      <p:sp>
        <p:nvSpPr>
          <p:cNvPr id="10" name="Oval 9"/>
          <p:cNvSpPr/>
          <p:nvPr/>
        </p:nvSpPr>
        <p:spPr>
          <a:xfrm>
            <a:off x="3444087" y="2606040"/>
            <a:ext cx="3657600" cy="3657600"/>
          </a:xfrm>
          <a:prstGeom prst="ellipse">
            <a:avLst/>
          </a:prstGeom>
          <a:solidFill>
            <a:srgbClr val="B4FFD2"/>
          </a:solidFill>
          <a:ln w="25400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41367" y="2697480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1E293B"/>
                </a:solidFill>
                <a:latin typeface="Calibri"/>
              </a:rPr>
              <a:t>Group 3</a:t>
            </a:r>
          </a:p>
        </p:txBody>
      </p:sp>
      <p:sp>
        <p:nvSpPr>
          <p:cNvPr id="12" name="Oval 11"/>
          <p:cNvSpPr/>
          <p:nvPr/>
        </p:nvSpPr>
        <p:spPr>
          <a:xfrm>
            <a:off x="5090007" y="2606040"/>
            <a:ext cx="3657600" cy="3657600"/>
          </a:xfrm>
          <a:prstGeom prst="ellipse">
            <a:avLst/>
          </a:prstGeom>
          <a:solidFill>
            <a:srgbClr val="FFBEDC"/>
          </a:solidFill>
          <a:ln w="2540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187287" y="2697480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1E293B"/>
                </a:solidFill>
                <a:latin typeface="Calibri"/>
              </a:rPr>
              <a:t>Group 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92927" y="3447288"/>
            <a:ext cx="1005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1E293B"/>
                </a:solidFill>
                <a:latin typeface="Calibri"/>
              </a:rPr>
              <a:t>All 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" y="6510528"/>
            <a:ext cx="1182593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Click any circle or text box to edit. Drag to resize. — gettemplated.com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