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3-Circle Venn Diagram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Three overlapping sets: find common areas across three groups</a:t>
            </a:r>
          </a:p>
        </p:txBody>
      </p:sp>
      <p:sp>
        <p:nvSpPr>
          <p:cNvPr id="6" name="Oval 5"/>
          <p:cNvSpPr/>
          <p:nvPr/>
        </p:nvSpPr>
        <p:spPr>
          <a:xfrm>
            <a:off x="4175607" y="534924"/>
            <a:ext cx="3840480" cy="3840480"/>
          </a:xfrm>
          <a:prstGeom prst="ellipse">
            <a:avLst/>
          </a:prstGeom>
          <a:solidFill>
            <a:srgbClr val="B4C8FF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267047" y="717804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E293B"/>
                </a:solidFill>
                <a:latin typeface="Calibri"/>
              </a:rPr>
              <a:t>Set A</a:t>
            </a:r>
          </a:p>
        </p:txBody>
      </p:sp>
      <p:sp>
        <p:nvSpPr>
          <p:cNvPr id="8" name="Oval 7"/>
          <p:cNvSpPr/>
          <p:nvPr/>
        </p:nvSpPr>
        <p:spPr>
          <a:xfrm>
            <a:off x="3124047" y="2269998"/>
            <a:ext cx="3840480" cy="3840480"/>
          </a:xfrm>
          <a:prstGeom prst="ellipse">
            <a:avLst/>
          </a:prstGeom>
          <a:solidFill>
            <a:srgbClr val="B4FFD2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15487" y="2452878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E293B"/>
                </a:solidFill>
                <a:latin typeface="Calibri"/>
              </a:rPr>
              <a:t>Set B</a:t>
            </a:r>
          </a:p>
        </p:txBody>
      </p:sp>
      <p:sp>
        <p:nvSpPr>
          <p:cNvPr id="10" name="Oval 9"/>
          <p:cNvSpPr/>
          <p:nvPr/>
        </p:nvSpPr>
        <p:spPr>
          <a:xfrm>
            <a:off x="5227167" y="2269998"/>
            <a:ext cx="3840480" cy="3840480"/>
          </a:xfrm>
          <a:prstGeom prst="ellipse">
            <a:avLst/>
          </a:prstGeom>
          <a:solidFill>
            <a:srgbClr val="FFC8A0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18607" y="2452878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E293B"/>
                </a:solidFill>
                <a:latin typeface="Calibri"/>
              </a:rPr>
              <a:t>Set 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92927" y="3447288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93B"/>
                </a:solidFill>
                <a:latin typeface="Calibri"/>
              </a:rPr>
              <a:t>A∩B∩C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circle or text box to edit. Drag to resize.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