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82880" y="64008"/>
            <a:ext cx="11825935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2-Circle Venn Diagram Template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" y="402336"/>
            <a:ext cx="11825935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C8DCFF"/>
                </a:solidFill>
                <a:latin typeface="Calibri"/>
              </a:rPr>
              <a:t>Overlapping circles: compare two groups or concepts</a:t>
            </a:r>
          </a:p>
        </p:txBody>
      </p:sp>
      <p:sp>
        <p:nvSpPr>
          <p:cNvPr id="6" name="Oval 5"/>
          <p:cNvSpPr/>
          <p:nvPr/>
        </p:nvSpPr>
        <p:spPr>
          <a:xfrm>
            <a:off x="2986887" y="1463040"/>
            <a:ext cx="4206240" cy="4206240"/>
          </a:xfrm>
          <a:prstGeom prst="ellipse">
            <a:avLst/>
          </a:prstGeom>
          <a:solidFill>
            <a:srgbClr val="C8DCFF"/>
          </a:solidFill>
          <a:ln w="31750"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4998567" y="1463040"/>
            <a:ext cx="4206240" cy="4206240"/>
          </a:xfrm>
          <a:prstGeom prst="ellipse">
            <a:avLst/>
          </a:prstGeom>
          <a:solidFill>
            <a:srgbClr val="FFDCB4"/>
          </a:solidFill>
          <a:ln w="31750">
            <a:solidFill>
              <a:srgbClr val="EA580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124047" y="3017520"/>
            <a:ext cx="3108959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1E293B"/>
                </a:solidFill>
                <a:latin typeface="Calibri"/>
              </a:rPr>
              <a:t>Set 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055967" y="3017520"/>
            <a:ext cx="3108959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1E293B"/>
                </a:solidFill>
                <a:latin typeface="Calibri"/>
              </a:rPr>
              <a:t>Set B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318607" y="3383279"/>
            <a:ext cx="1554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1E293B"/>
                </a:solidFill>
                <a:latin typeface="Calibri"/>
              </a:rPr>
              <a:t>Both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169767" y="3749039"/>
            <a:ext cx="1645919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4748B"/>
                </a:solidFill>
                <a:latin typeface="Calibri"/>
              </a:rPr>
              <a:t>Click to add
bullet points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147407" y="3749039"/>
            <a:ext cx="1645919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4748B"/>
                </a:solidFill>
                <a:latin typeface="Calibri"/>
              </a:rPr>
              <a:t>Click to add
bullet points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82880" y="6510528"/>
            <a:ext cx="11825935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64748B"/>
                </a:solidFill>
                <a:latin typeface="Calibri"/>
              </a:rPr>
              <a:t>Click any circle or text box to edit. Drag to resize. — gettemplated.com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