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4D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>
                <a:solidFill>
                  <a:srgbClr val="FFFFFF"/>
                </a:solidFill>
                <a:latin typeface="Calibri"/>
              </a:rPr>
              <a:t>[Company Name]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7432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0">
                <a:solidFill>
                  <a:srgbClr val="B2DFDB"/>
                </a:solidFill>
                <a:latin typeface="Calibri"/>
              </a:rPr>
              <a:t>[One-line tagline]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80CBC4"/>
                </a:solidFill>
                <a:latin typeface="Calibri"/>
              </a:rPr>
              <a:t>[Presenter]  |  [Date]  |  [Round]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The Ask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3230"/>
                </a:solidFill>
                <a:latin typeface="Calibri"/>
              </a:rPr>
              <a:t>Raising $[X]M [Seed / A]
[X]% Engineering
[X]% Sales &amp; Marketing
[X]% Operations
Runway: [X] months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3230"/>
                </a:solidFill>
                <a:latin typeface="Calibri"/>
              </a:rPr>
              <a:t>The problem:
[Describe pain clearly. Use data.]
[X]M businesses face this today.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3230"/>
                </a:solidFill>
                <a:latin typeface="Calibri"/>
              </a:rPr>
              <a:t>We built [Product].
[One clear sentence.]
Differentiator: [What makes this uniquely better]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Market Size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3230"/>
                </a:solidFill>
                <a:latin typeface="Calibri"/>
              </a:rPr>
              <a:t>TAM: $[X]B — [definition]
SAM: $[X]B — [serviceable]
SOM: $[X]M — [obtainable in 3 years]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Product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3230"/>
                </a:solidFill>
                <a:latin typeface="Calibri"/>
              </a:rPr>
              <a:t>Features:
1. [Feature + benefit]
2. [Feature + benefit]
3. [Feature + benefit]
[Screenshot placeholder]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Traction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3230"/>
                </a:solidFill>
                <a:latin typeface="Calibri"/>
              </a:rPr>
              <a:t>• $[X]K ARR ([X]% MoM)
• [X] paying customers
• [Notable logo] as customer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Business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3230"/>
                </a:solidFill>
                <a:latin typeface="Calibri"/>
              </a:rPr>
              <a:t>1. [Subscription $X/mo]
2. [Usage / transaction fee]
3. [Enterprise]
LTV $[X]K  |  CAC $[X]  |  Payback [X] mo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Competition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3230"/>
                </a:solidFill>
                <a:latin typeface="Calibri"/>
              </a:rPr>
              <a:t>vs [Competitor 1], [Competitor 2]:
• [X] faster/cheaper
• IP: [describe]
• Network effects: [describe]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Team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3230"/>
                </a:solidFill>
                <a:latin typeface="Calibri"/>
              </a:rPr>
              <a:t>[CEO] — [background]
[CTO] — [background]
[Head of X] — [background]
Advisors: [Name]; [Name]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