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D32F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>
                <a:solidFill>
                  <a:srgbClr val="FFFFFF"/>
                </a:solidFill>
                <a:latin typeface="Calibri"/>
              </a:rPr>
              <a:t>[Company Name]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65176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FFC8C8"/>
                </a:solidFill>
                <a:latin typeface="Calibri"/>
              </a:rPr>
              <a:t>Solving [Pain] for [Target Customer]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D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D32F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300" b="1">
                <a:solidFill>
                  <a:srgbClr val="FFFFFF"/>
                </a:solidFill>
                <a:latin typeface="Calibri"/>
              </a:rPr>
              <a:t>Do You Recognize This Problem?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21414"/>
                </a:solidFill>
                <a:latin typeface="Calibri"/>
              </a:rPr>
              <a:t>[Relatable scenario]
Pain:
• [Pain 1 — cost / time]
• [Pain 2 — risk]
• [Pain 3 — frustration]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D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D32F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300" b="1">
                <a:solidFill>
                  <a:srgbClr val="FFFFFF"/>
                </a:solidFill>
                <a:latin typeface="Calibri"/>
              </a:rPr>
              <a:t>Our Solution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21414"/>
                </a:solidFill>
                <a:latin typeface="Calibri"/>
              </a:rPr>
              <a:t>[Product] helps [customer] [achieve X] by [mechanism].
1. [Step 1]
2. [Step 2]
3. [The aha moment]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D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D32F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300" b="1">
                <a:solidFill>
                  <a:srgbClr val="FFFFFF"/>
                </a:solidFill>
                <a:latin typeface="Calibri"/>
              </a:rPr>
              <a:t>Why We're Different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21414"/>
                </a:solidFill>
                <a:latin typeface="Calibri"/>
              </a:rPr>
              <a:t>vs [Competitor]
+ [Differentiator 1 — 3x faster]
+ [Differentiator 2 — no setup fee]
+ [Differentiator 3 — dedicated support]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D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D32F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300" b="1">
                <a:solidFill>
                  <a:srgbClr val="FFFFFF"/>
                </a:solidFill>
                <a:latin typeface="Calibri"/>
              </a:rPr>
              <a:t>Proven Results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21414"/>
                </a:solidFill>
                <a:latin typeface="Calibri"/>
              </a:rPr>
              <a:t>"[Customer ROI quote]"
— [Name, Title, Company]
Results: [Metric 1]  |  [Metric 2]  |  [Metric 3]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D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D32F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300" b="1">
                <a:solidFill>
                  <a:srgbClr val="FFFFFF"/>
                </a:solidFill>
                <a:latin typeface="Calibri"/>
              </a:rPr>
              <a:t>Pricing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21414"/>
                </a:solidFill>
                <a:latin typeface="Calibri"/>
              </a:rPr>
              <a:t>Plan A: $[X]/mo — [features]
Plan B: $[X]/mo — [features + extras]
Enterprise: custom
Free trial: [X] days, no card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D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D32F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300" b="1">
                <a:solidFill>
                  <a:srgbClr val="FFFFFF"/>
                </a:solidFill>
                <a:latin typeface="Calibri"/>
              </a:rPr>
              <a:t>Next Step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21414"/>
                </a:solidFill>
                <a:latin typeface="Calibri"/>
              </a:rPr>
              <a:t>• Free trial: [link]
• Book demo: [link]
• Questions: [email]
Offer: [bonus if they sign today]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