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Calibri"/>
              </a:rPr>
              <a:t>[Company]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C5CAE9"/>
                </a:solidFill>
                <a:latin typeface="Calibri"/>
              </a:rPr>
              <a:t>[Tagline — one sentence]</a:t>
            </a:r>
          </a:p>
        </p:txBody>
      </p:sp>
      <p:sp>
        <p:nvSpPr>
          <p:cNvPr id="5" name="Rectangle 4"/>
          <p:cNvSpPr/>
          <p:nvPr/>
        </p:nvSpPr>
        <p:spPr>
          <a:xfrm>
            <a:off x="5120640" y="5303520"/>
            <a:ext cx="1920240" cy="54864"/>
          </a:xfrm>
          <a:prstGeom prst="rect">
            <a:avLst/>
          </a:prstGeom>
          <a:solidFill>
            <a:srgbClr val="E91E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Problem &amp;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43C"/>
                </a:solidFill>
                <a:latin typeface="Calibri"/>
              </a:rPr>
              <a:t>PROBLEM: [One crisp sentence + data point]
SOLUTION: [What you built. The insight.]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43C"/>
                </a:solidFill>
                <a:latin typeface="Calibri"/>
              </a:rPr>
              <a:t>• [X] paying customers
• $[X]K MRR — [X]% MoM
• [Key logo / press]
[MRR chart placeholder]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Business Model &amp; 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43C"/>
                </a:solidFill>
                <a:latin typeface="Calibri"/>
              </a:rPr>
              <a:t>Model: [Pricing + price point]
Market: $[X]B TAM  |  [X]% CAGR
Why now: [Unlock / timing]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Team &amp;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43C"/>
                </a:solidFill>
                <a:latin typeface="Calibri"/>
              </a:rPr>
              <a:t>TEAM:
[Founder 1 — superpower]
[Founder 2 — superpower]
ASK: $[X]M seed
Goal: [18-month milestone]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