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UX Persona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Behavioural &amp; emotional UX card — tasks, mental model, pain points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108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640080"/>
            <a:ext cx="5486400" cy="45720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Riley Park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Operations Manager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09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"Where is the undo button?"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0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Task Frequency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Daily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723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Tech Savviness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723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Advanced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40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89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Mental Model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File-folder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75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723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Pain Points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723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Inconsistent navigation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40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Delights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Keyboard shortcuts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175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723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Scenario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23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Onboarding new hire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40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Accessibility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Dyslexia-friendly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175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723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Quote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723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Where is undo?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544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179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17920" y="640080"/>
            <a:ext cx="5486400" cy="45720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276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Riley Park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276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Operations Manager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9545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3276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"Where is the undo button?"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76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25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Task Frequency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825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Daily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9611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0159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Tech Savviness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159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Advanced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276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3825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Mental Model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825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File-folder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9611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0159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Pain Points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0159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Inconsistent navigation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3276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25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Delights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825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Keyboard shortcuts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9611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90159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Scenario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0159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Onboarding new hire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276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3825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Accessibility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825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Dyslexia-friendly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9611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0159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Quote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0159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Where is undo?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Replace all [bracketed] fields with your actual research.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