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User Persona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UX research persona card — Replace with your own user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3108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640080"/>
            <a:ext cx="5486400" cy="4572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Sam Chen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UX Researcher / Power User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09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"I just want the tool to get out of my way."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0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28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723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Location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723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San Francisco, CA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40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89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Education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BSc Computer Science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75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723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Goals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723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Streamline daily workflows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40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Frustrations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Too many password resets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175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723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Channels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23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Email, Slack, LinkedIn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40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Devices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MacBook + iPhone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175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723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Quote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723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Keep it simple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544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179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17920" y="640080"/>
            <a:ext cx="5486400" cy="4572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276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Sam Chen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276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UX Researcher / Power User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9545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3276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"I just want the tool to get out of my way."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76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25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Age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825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28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9611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0159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Location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159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San Francisco, CA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276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3825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Education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825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BSc Computer Science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9611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0159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Goals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0159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Streamline daily workflows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3276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25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Frustrations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825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Too many password resets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9611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90159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Channels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0159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Email, Slack, LinkedIn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276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3825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Devices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825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MacBook + iPhone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9611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0159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Quote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0159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Keep it simple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Replace all [bracketed] fields with your actual research.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