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Buyer Persona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Sales &amp; marketing persona — JTBD focus</a:t>
            </a:r>
          </a:p>
        </p:txBody>
      </p:sp>
      <p:sp>
        <p:nvSpPr>
          <p:cNvPr id="6" name="Rectangle 5"/>
          <p:cNvSpPr/>
          <p:nvPr/>
        </p:nvSpPr>
        <p:spPr>
          <a:xfrm>
            <a:off x="3108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640080"/>
            <a:ext cx="5486400" cy="45720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Jordan Lee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VP Marketing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09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"Show me the ROI before the features."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0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Title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VP of Marketing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723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Company Size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723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50–200 employees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40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89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Budget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$10k–50k / year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75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723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Pain Point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723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Attribution and reporting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40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Trigger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Missed Q3 targets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175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723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Objection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23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"We already have a tool"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40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Decision Role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Economic buyer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175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723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Timeline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723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Q2 2026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544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179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17920" y="640080"/>
            <a:ext cx="5486400" cy="457200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276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Jordan Lee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276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VP Marketing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9545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3276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"Show me the ROI before the features."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76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25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Title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825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VP of Marketing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9611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0159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Company Size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159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50–200 employees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276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3825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Budget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825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$10k–50k / year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9611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0159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Pain Point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0159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Attribution and reporting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3276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25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Trigger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825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Missed Q3 targets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9611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90159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Objection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0159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"We already have a tool"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276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3825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Decision Role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825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Economic buyer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9611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0159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Timeline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0159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Q2 2026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Replace all [bracketed] fields with your actual research.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