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7C3AE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Study Mind Map — key terms, concepts, examples and connections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743200"/>
            <a:ext cx="1371600" cy="914400"/>
          </a:xfrm>
          <a:prstGeom prst="roundRect">
            <a:avLst/>
          </a:prstGeom>
          <a:solidFill>
            <a:srgbClr val="7C3AED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Topic /
Subject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080760" y="914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66360" y="617220"/>
            <a:ext cx="1828800" cy="59436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Key Terms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73552" y="786384"/>
            <a:ext cx="407208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942032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080760" y="786384"/>
            <a:ext cx="407207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56447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080760" y="2057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146094" y="1760220"/>
            <a:ext cx="1828800" cy="59436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Concepts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060494" y="916516"/>
            <a:ext cx="1177492" cy="1140884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06466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060494" y="1621819"/>
            <a:ext cx="1584699" cy="435581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913673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080760" y="3200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146094" y="4046220"/>
            <a:ext cx="1828800" cy="59436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Examples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060494" y="4343400"/>
            <a:ext cx="1584699" cy="45386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8913673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060494" y="4343400"/>
            <a:ext cx="1177492" cy="1159171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06466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080760" y="3200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66360" y="5189220"/>
            <a:ext cx="1828800" cy="59436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Questions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080760" y="5486400"/>
            <a:ext cx="407207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56447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73552" y="5486400"/>
            <a:ext cx="407208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942032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101025" y="3200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186625" y="4046220"/>
            <a:ext cx="1828800" cy="59436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Connections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923533" y="4343400"/>
            <a:ext cx="1177492" cy="1159171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192013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516326" y="4343400"/>
            <a:ext cx="1584699" cy="45386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784806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101025" y="2057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186625" y="1760220"/>
            <a:ext cx="1828800" cy="59436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Summary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516326" y="1621819"/>
            <a:ext cx="1584699" cy="435581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784806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923533" y="916516"/>
            <a:ext cx="1177492" cy="1140884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92013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