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8FA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0292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274320" y="91440"/>
            <a:ext cx="11612880" cy="3474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FFFFFF"/>
                </a:solidFill>
                <a:latin typeface="Calibri"/>
              </a:rPr>
              <a:t>Project Mind Map — goals, timeline, resources, risks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5394960" y="2743200"/>
            <a:ext cx="1371600" cy="914400"/>
          </a:xfrm>
          <a:prstGeom prst="roundRect">
            <a:avLst/>
          </a:prstGeom>
          <a:solidFill>
            <a:srgbClr val="059669"/>
          </a:solidFill>
          <a:ln w="2540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1100" b="1">
                <a:solidFill>
                  <a:srgbClr val="FFFFFF"/>
                </a:solidFill>
                <a:latin typeface="Calibri"/>
              </a:rPr>
              <a:t>Project
Name</a:t>
            </a:r>
          </a:p>
        </p:txBody>
      </p:sp>
      <p:cxnSp>
        <p:nvCxnSpPr>
          <p:cNvPr id="6" name="Connector 5"/>
          <p:cNvCxnSpPr/>
          <p:nvPr/>
        </p:nvCxnSpPr>
        <p:spPr>
          <a:xfrm flipV="1">
            <a:off x="6080760" y="914400"/>
            <a:ext cx="0" cy="2286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Rounded Rectangle 6"/>
          <p:cNvSpPr/>
          <p:nvPr/>
        </p:nvSpPr>
        <p:spPr>
          <a:xfrm>
            <a:off x="5166360" y="617220"/>
            <a:ext cx="1828800" cy="594360"/>
          </a:xfrm>
          <a:prstGeom prst="roundRect">
            <a:avLst/>
          </a:prstGeom>
          <a:solidFill>
            <a:srgbClr val="2563EB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Goals</a:t>
            </a:r>
          </a:p>
        </p:txBody>
      </p:sp>
      <p:cxnSp>
        <p:nvCxnSpPr>
          <p:cNvPr id="8" name="Connector 7"/>
          <p:cNvCxnSpPr/>
          <p:nvPr/>
        </p:nvCxnSpPr>
        <p:spPr>
          <a:xfrm flipH="1" flipV="1">
            <a:off x="5673552" y="786384"/>
            <a:ext cx="407208" cy="128016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ounded Rectangle 8"/>
          <p:cNvSpPr/>
          <p:nvPr/>
        </p:nvSpPr>
        <p:spPr>
          <a:xfrm>
            <a:off x="4942032" y="594360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[sub-topic]</a:t>
            </a:r>
          </a:p>
        </p:txBody>
      </p:sp>
      <p:cxnSp>
        <p:nvCxnSpPr>
          <p:cNvPr id="10" name="Connector 9"/>
          <p:cNvCxnSpPr/>
          <p:nvPr/>
        </p:nvCxnSpPr>
        <p:spPr>
          <a:xfrm flipV="1">
            <a:off x="6080760" y="786384"/>
            <a:ext cx="407207" cy="128016"/>
          </a:xfrm>
          <a:prstGeom prst="line">
            <a:avLst/>
          </a:prstGeom>
          <a:ln w="12700">
            <a:solidFill>
              <a:srgbClr val="2563E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ounded Rectangle 10"/>
          <p:cNvSpPr/>
          <p:nvPr/>
        </p:nvSpPr>
        <p:spPr>
          <a:xfrm>
            <a:off x="5756447" y="594360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2563E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2563EB"/>
                </a:solidFill>
                <a:latin typeface="Calibri"/>
              </a:rPr>
              <a:t>[sub-topic]</a:t>
            </a:r>
          </a:p>
        </p:txBody>
      </p:sp>
      <p:cxnSp>
        <p:nvCxnSpPr>
          <p:cNvPr id="12" name="Connector 11"/>
          <p:cNvCxnSpPr/>
          <p:nvPr/>
        </p:nvCxnSpPr>
        <p:spPr>
          <a:xfrm flipV="1">
            <a:off x="6080760" y="2057400"/>
            <a:ext cx="1979734" cy="1143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Rounded Rectangle 12"/>
          <p:cNvSpPr/>
          <p:nvPr/>
        </p:nvSpPr>
        <p:spPr>
          <a:xfrm>
            <a:off x="7146094" y="1760220"/>
            <a:ext cx="1828800" cy="594360"/>
          </a:xfrm>
          <a:prstGeom prst="roundRect">
            <a:avLst/>
          </a:prstGeom>
          <a:solidFill>
            <a:srgbClr val="7C3AED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Timeline</a:t>
            </a:r>
          </a:p>
        </p:txBody>
      </p:sp>
      <p:cxnSp>
        <p:nvCxnSpPr>
          <p:cNvPr id="14" name="Connector 13"/>
          <p:cNvCxnSpPr/>
          <p:nvPr/>
        </p:nvCxnSpPr>
        <p:spPr>
          <a:xfrm flipV="1">
            <a:off x="8060494" y="916516"/>
            <a:ext cx="1177492" cy="1140884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Rounded Rectangle 14"/>
          <p:cNvSpPr/>
          <p:nvPr/>
        </p:nvSpPr>
        <p:spPr>
          <a:xfrm>
            <a:off x="8506466" y="72449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7C3AED"/>
                </a:solidFill>
                <a:latin typeface="Calibri"/>
              </a:rPr>
              <a:t>[sub-topic]</a:t>
            </a:r>
          </a:p>
        </p:txBody>
      </p:sp>
      <p:cxnSp>
        <p:nvCxnSpPr>
          <p:cNvPr id="16" name="Connector 15"/>
          <p:cNvCxnSpPr/>
          <p:nvPr/>
        </p:nvCxnSpPr>
        <p:spPr>
          <a:xfrm flipV="1">
            <a:off x="8060494" y="1621819"/>
            <a:ext cx="1584699" cy="435581"/>
          </a:xfrm>
          <a:prstGeom prst="line">
            <a:avLst/>
          </a:prstGeom>
          <a:ln w="12700">
            <a:solidFill>
              <a:srgbClr val="7C3AED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7" name="Rounded Rectangle 16"/>
          <p:cNvSpPr/>
          <p:nvPr/>
        </p:nvSpPr>
        <p:spPr>
          <a:xfrm>
            <a:off x="8913673" y="1429795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7C3AED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7C3AED"/>
                </a:solidFill>
                <a:latin typeface="Calibri"/>
              </a:rPr>
              <a:t>[sub-topic]</a:t>
            </a:r>
          </a:p>
        </p:txBody>
      </p:sp>
      <p:cxnSp>
        <p:nvCxnSpPr>
          <p:cNvPr id="18" name="Connector 17"/>
          <p:cNvCxnSpPr/>
          <p:nvPr/>
        </p:nvCxnSpPr>
        <p:spPr>
          <a:xfrm>
            <a:off x="6080760" y="3200400"/>
            <a:ext cx="1979734" cy="1143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le 18"/>
          <p:cNvSpPr/>
          <p:nvPr/>
        </p:nvSpPr>
        <p:spPr>
          <a:xfrm>
            <a:off x="7146094" y="4046220"/>
            <a:ext cx="1828800" cy="594360"/>
          </a:xfrm>
          <a:prstGeom prst="roundRect">
            <a:avLst/>
          </a:prstGeom>
          <a:solidFill>
            <a:srgbClr val="059669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Resources</a:t>
            </a:r>
          </a:p>
        </p:txBody>
      </p:sp>
      <p:cxnSp>
        <p:nvCxnSpPr>
          <p:cNvPr id="20" name="Connector 19"/>
          <p:cNvCxnSpPr/>
          <p:nvPr/>
        </p:nvCxnSpPr>
        <p:spPr>
          <a:xfrm>
            <a:off x="8060494" y="4343400"/>
            <a:ext cx="1584699" cy="453868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8913673" y="4605244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[sub-topic]</a:t>
            </a:r>
          </a:p>
        </p:txBody>
      </p:sp>
      <p:cxnSp>
        <p:nvCxnSpPr>
          <p:cNvPr id="22" name="Connector 21"/>
          <p:cNvCxnSpPr/>
          <p:nvPr/>
        </p:nvCxnSpPr>
        <p:spPr>
          <a:xfrm>
            <a:off x="8060494" y="4343400"/>
            <a:ext cx="1177492" cy="1159171"/>
          </a:xfrm>
          <a:prstGeom prst="line">
            <a:avLst/>
          </a:prstGeom>
          <a:ln w="12700">
            <a:solidFill>
              <a:srgbClr val="059669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Rounded Rectangle 22"/>
          <p:cNvSpPr/>
          <p:nvPr/>
        </p:nvSpPr>
        <p:spPr>
          <a:xfrm>
            <a:off x="8506466" y="5310547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59669"/>
                </a:solidFill>
                <a:latin typeface="Calibri"/>
              </a:rPr>
              <a:t>[sub-topic]</a:t>
            </a:r>
          </a:p>
        </p:txBody>
      </p:sp>
      <p:cxnSp>
        <p:nvCxnSpPr>
          <p:cNvPr id="24" name="Connector 23"/>
          <p:cNvCxnSpPr/>
          <p:nvPr/>
        </p:nvCxnSpPr>
        <p:spPr>
          <a:xfrm>
            <a:off x="6080760" y="3200400"/>
            <a:ext cx="0" cy="2286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Rounded Rectangle 24"/>
          <p:cNvSpPr/>
          <p:nvPr/>
        </p:nvSpPr>
        <p:spPr>
          <a:xfrm>
            <a:off x="5166360" y="5189220"/>
            <a:ext cx="1828800" cy="594360"/>
          </a:xfrm>
          <a:prstGeom prst="roundRect">
            <a:avLst/>
          </a:prstGeom>
          <a:solidFill>
            <a:srgbClr val="EA580C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Risks</a:t>
            </a:r>
          </a:p>
        </p:txBody>
      </p:sp>
      <p:cxnSp>
        <p:nvCxnSpPr>
          <p:cNvPr id="26" name="Connector 25"/>
          <p:cNvCxnSpPr/>
          <p:nvPr/>
        </p:nvCxnSpPr>
        <p:spPr>
          <a:xfrm>
            <a:off x="6080760" y="5486400"/>
            <a:ext cx="407207" cy="1088136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7" name="Rounded Rectangle 26"/>
          <p:cNvSpPr/>
          <p:nvPr/>
        </p:nvSpPr>
        <p:spPr>
          <a:xfrm>
            <a:off x="5756447" y="638251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[sub-topic]</a:t>
            </a:r>
          </a:p>
        </p:txBody>
      </p:sp>
      <p:cxnSp>
        <p:nvCxnSpPr>
          <p:cNvPr id="28" name="Connector 27"/>
          <p:cNvCxnSpPr/>
          <p:nvPr/>
        </p:nvCxnSpPr>
        <p:spPr>
          <a:xfrm flipH="1">
            <a:off x="5673552" y="5486400"/>
            <a:ext cx="407208" cy="1088136"/>
          </a:xfrm>
          <a:prstGeom prst="line">
            <a:avLst/>
          </a:prstGeom>
          <a:ln w="12700">
            <a:solidFill>
              <a:srgbClr val="EA580C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Rounded Rectangle 28"/>
          <p:cNvSpPr/>
          <p:nvPr/>
        </p:nvSpPr>
        <p:spPr>
          <a:xfrm>
            <a:off x="4942032" y="638251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EA580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EA580C"/>
                </a:solidFill>
                <a:latin typeface="Calibri"/>
              </a:rPr>
              <a:t>[sub-topic]</a:t>
            </a:r>
          </a:p>
        </p:txBody>
      </p:sp>
      <p:cxnSp>
        <p:nvCxnSpPr>
          <p:cNvPr id="30" name="Connector 29"/>
          <p:cNvCxnSpPr/>
          <p:nvPr/>
        </p:nvCxnSpPr>
        <p:spPr>
          <a:xfrm flipH="1">
            <a:off x="4101025" y="3200400"/>
            <a:ext cx="1979735" cy="1143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Rounded Rectangle 30"/>
          <p:cNvSpPr/>
          <p:nvPr/>
        </p:nvSpPr>
        <p:spPr>
          <a:xfrm>
            <a:off x="3186625" y="4046220"/>
            <a:ext cx="1828800" cy="594360"/>
          </a:xfrm>
          <a:prstGeom prst="roundRect">
            <a:avLst/>
          </a:prstGeom>
          <a:solidFill>
            <a:srgbClr val="DC2626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Stakeholders</a:t>
            </a:r>
          </a:p>
        </p:txBody>
      </p:sp>
      <p:cxnSp>
        <p:nvCxnSpPr>
          <p:cNvPr id="32" name="Connector 31"/>
          <p:cNvCxnSpPr/>
          <p:nvPr/>
        </p:nvCxnSpPr>
        <p:spPr>
          <a:xfrm flipH="1">
            <a:off x="2923533" y="4343400"/>
            <a:ext cx="1177492" cy="1159171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2192013" y="5310547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[sub-topic]</a:t>
            </a:r>
          </a:p>
        </p:txBody>
      </p:sp>
      <p:cxnSp>
        <p:nvCxnSpPr>
          <p:cNvPr id="34" name="Connector 33"/>
          <p:cNvCxnSpPr/>
          <p:nvPr/>
        </p:nvCxnSpPr>
        <p:spPr>
          <a:xfrm flipH="1">
            <a:off x="2516326" y="4343400"/>
            <a:ext cx="1584699" cy="453868"/>
          </a:xfrm>
          <a:prstGeom prst="line">
            <a:avLst/>
          </a:prstGeom>
          <a:ln w="12700">
            <a:solidFill>
              <a:srgbClr val="DC2626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5" name="Rounded Rectangle 34"/>
          <p:cNvSpPr/>
          <p:nvPr/>
        </p:nvSpPr>
        <p:spPr>
          <a:xfrm>
            <a:off x="1784806" y="4605244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DC262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DC2626"/>
                </a:solidFill>
                <a:latin typeface="Calibri"/>
              </a:rPr>
              <a:t>[sub-topic]</a:t>
            </a:r>
          </a:p>
        </p:txBody>
      </p:sp>
      <p:cxnSp>
        <p:nvCxnSpPr>
          <p:cNvPr id="36" name="Connector 35"/>
          <p:cNvCxnSpPr/>
          <p:nvPr/>
        </p:nvCxnSpPr>
        <p:spPr>
          <a:xfrm flipH="1" flipV="1">
            <a:off x="4101025" y="2057400"/>
            <a:ext cx="1979735" cy="1143000"/>
          </a:xfrm>
          <a:prstGeom prst="line">
            <a:avLst/>
          </a:prstGeom>
          <a:ln w="19050">
            <a:solidFill>
              <a:srgbClr val="64748B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Rounded Rectangle 36"/>
          <p:cNvSpPr/>
          <p:nvPr/>
        </p:nvSpPr>
        <p:spPr>
          <a:xfrm>
            <a:off x="3186625" y="1760220"/>
            <a:ext cx="1828800" cy="594360"/>
          </a:xfrm>
          <a:prstGeom prst="roundRect">
            <a:avLst/>
          </a:prstGeom>
          <a:solidFill>
            <a:srgbClr val="0284C7"/>
          </a:solidFill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800" b="1">
                <a:solidFill>
                  <a:srgbClr val="FFFFFF"/>
                </a:solidFill>
                <a:latin typeface="Calibri"/>
              </a:rPr>
              <a:t>Deliverables</a:t>
            </a:r>
          </a:p>
        </p:txBody>
      </p:sp>
      <p:cxnSp>
        <p:nvCxnSpPr>
          <p:cNvPr id="38" name="Connector 37"/>
          <p:cNvCxnSpPr/>
          <p:nvPr/>
        </p:nvCxnSpPr>
        <p:spPr>
          <a:xfrm flipH="1" flipV="1">
            <a:off x="2516326" y="1621819"/>
            <a:ext cx="1584699" cy="435581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Rounded Rectangle 38"/>
          <p:cNvSpPr/>
          <p:nvPr/>
        </p:nvSpPr>
        <p:spPr>
          <a:xfrm>
            <a:off x="1784806" y="1429795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284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284C7"/>
                </a:solidFill>
                <a:latin typeface="Calibri"/>
              </a:rPr>
              <a:t>[sub-topic]</a:t>
            </a:r>
          </a:p>
        </p:txBody>
      </p:sp>
      <p:cxnSp>
        <p:nvCxnSpPr>
          <p:cNvPr id="40" name="Connector 39"/>
          <p:cNvCxnSpPr/>
          <p:nvPr/>
        </p:nvCxnSpPr>
        <p:spPr>
          <a:xfrm flipH="1" flipV="1">
            <a:off x="2923533" y="916516"/>
            <a:ext cx="1177492" cy="1140884"/>
          </a:xfrm>
          <a:prstGeom prst="line">
            <a:avLst/>
          </a:prstGeom>
          <a:ln w="12700">
            <a:solidFill>
              <a:srgbClr val="0284C7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1" name="Rounded Rectangle 40"/>
          <p:cNvSpPr/>
          <p:nvPr/>
        </p:nvSpPr>
        <p:spPr>
          <a:xfrm>
            <a:off x="2192013" y="724492"/>
            <a:ext cx="1463040" cy="384048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0284C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/>
            <a:r>
              <a:rPr sz="700" b="0">
                <a:solidFill>
                  <a:srgbClr val="0284C7"/>
                </a:solidFill>
                <a:latin typeface="Calibri"/>
              </a:rPr>
              <a:t>[sub-topic]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