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Classic Radial Mind Map — edit central topic and 6 branches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94960" y="2743200"/>
            <a:ext cx="1371600" cy="914400"/>
          </a:xfrm>
          <a:prstGeom prst="roundRect">
            <a:avLst/>
          </a:prstGeom>
          <a:solidFill>
            <a:srgbClr val="2563EB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Central
Topic</a:t>
            </a:r>
          </a:p>
        </p:txBody>
      </p:sp>
      <p:cxnSp>
        <p:nvCxnSpPr>
          <p:cNvPr id="6" name="Connector 5"/>
          <p:cNvCxnSpPr/>
          <p:nvPr/>
        </p:nvCxnSpPr>
        <p:spPr>
          <a:xfrm flipV="1">
            <a:off x="6080760" y="914400"/>
            <a:ext cx="0" cy="2286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166360" y="617220"/>
            <a:ext cx="1828800" cy="59436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Planning</a:t>
            </a:r>
          </a:p>
        </p:txBody>
      </p:sp>
      <p:cxnSp>
        <p:nvCxnSpPr>
          <p:cNvPr id="8" name="Connector 7"/>
          <p:cNvCxnSpPr/>
          <p:nvPr/>
        </p:nvCxnSpPr>
        <p:spPr>
          <a:xfrm flipH="1" flipV="1">
            <a:off x="5673552" y="786384"/>
            <a:ext cx="407208" cy="128016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942032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[sub-topic]</a:t>
            </a:r>
          </a:p>
        </p:txBody>
      </p:sp>
      <p:cxnSp>
        <p:nvCxnSpPr>
          <p:cNvPr id="10" name="Connector 9"/>
          <p:cNvCxnSpPr/>
          <p:nvPr/>
        </p:nvCxnSpPr>
        <p:spPr>
          <a:xfrm flipV="1">
            <a:off x="6080760" y="786384"/>
            <a:ext cx="407207" cy="128016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756447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[sub-topic]</a:t>
            </a:r>
          </a:p>
        </p:txBody>
      </p:sp>
      <p:cxnSp>
        <p:nvCxnSpPr>
          <p:cNvPr id="12" name="Connector 11"/>
          <p:cNvCxnSpPr/>
          <p:nvPr/>
        </p:nvCxnSpPr>
        <p:spPr>
          <a:xfrm flipV="1">
            <a:off x="6080760" y="2057400"/>
            <a:ext cx="1979734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7146094" y="1760220"/>
            <a:ext cx="1828800" cy="594360"/>
          </a:xfrm>
          <a:prstGeom prst="roundRect">
            <a:avLst/>
          </a:prstGeom>
          <a:solidFill>
            <a:srgbClr val="7C3AED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Research</a:t>
            </a:r>
          </a:p>
        </p:txBody>
      </p:sp>
      <p:cxnSp>
        <p:nvCxnSpPr>
          <p:cNvPr id="14" name="Connector 13"/>
          <p:cNvCxnSpPr/>
          <p:nvPr/>
        </p:nvCxnSpPr>
        <p:spPr>
          <a:xfrm flipV="1">
            <a:off x="8060494" y="916516"/>
            <a:ext cx="1177492" cy="1140884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8506466" y="72449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7C3AED"/>
                </a:solidFill>
                <a:latin typeface="Calibri"/>
              </a:rPr>
              <a:t>[sub-topic]</a:t>
            </a:r>
          </a:p>
        </p:txBody>
      </p:sp>
      <p:cxnSp>
        <p:nvCxnSpPr>
          <p:cNvPr id="16" name="Connector 15"/>
          <p:cNvCxnSpPr/>
          <p:nvPr/>
        </p:nvCxnSpPr>
        <p:spPr>
          <a:xfrm flipV="1">
            <a:off x="8060494" y="1621819"/>
            <a:ext cx="1584699" cy="435581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8913673" y="1429795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7C3AED"/>
                </a:solidFill>
                <a:latin typeface="Calibri"/>
              </a:rPr>
              <a:t>[sub-topic]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6080760" y="3200400"/>
            <a:ext cx="1979734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146094" y="4046220"/>
            <a:ext cx="1828800" cy="59436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Design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8060494" y="4343400"/>
            <a:ext cx="1584699" cy="45386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8913673" y="4605244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[sub-topic]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8060494" y="4343400"/>
            <a:ext cx="1177492" cy="1159171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8506466" y="5310547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[sub-topic]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6080760" y="3200400"/>
            <a:ext cx="0" cy="2286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166360" y="5189220"/>
            <a:ext cx="1828800" cy="59436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Development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6080760" y="5486400"/>
            <a:ext cx="407207" cy="1088136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5756447" y="638251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[sub-topic]</a:t>
            </a:r>
          </a:p>
        </p:txBody>
      </p:sp>
      <p:cxnSp>
        <p:nvCxnSpPr>
          <p:cNvPr id="28" name="Connector 27"/>
          <p:cNvCxnSpPr/>
          <p:nvPr/>
        </p:nvCxnSpPr>
        <p:spPr>
          <a:xfrm flipH="1">
            <a:off x="5673552" y="5486400"/>
            <a:ext cx="407208" cy="1088136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4942032" y="638251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[sub-topic]</a:t>
            </a:r>
          </a:p>
        </p:txBody>
      </p:sp>
      <p:cxnSp>
        <p:nvCxnSpPr>
          <p:cNvPr id="30" name="Connector 29"/>
          <p:cNvCxnSpPr/>
          <p:nvPr/>
        </p:nvCxnSpPr>
        <p:spPr>
          <a:xfrm flipH="1">
            <a:off x="4101025" y="3200400"/>
            <a:ext cx="1979735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3186625" y="4046220"/>
            <a:ext cx="1828800" cy="59436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Testing</a:t>
            </a:r>
          </a:p>
        </p:txBody>
      </p:sp>
      <p:cxnSp>
        <p:nvCxnSpPr>
          <p:cNvPr id="32" name="Connector 31"/>
          <p:cNvCxnSpPr/>
          <p:nvPr/>
        </p:nvCxnSpPr>
        <p:spPr>
          <a:xfrm flipH="1">
            <a:off x="2923533" y="4343400"/>
            <a:ext cx="1177492" cy="1159171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2192013" y="5310547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[sub-topic]</a:t>
            </a:r>
          </a:p>
        </p:txBody>
      </p:sp>
      <p:cxnSp>
        <p:nvCxnSpPr>
          <p:cNvPr id="34" name="Connector 33"/>
          <p:cNvCxnSpPr/>
          <p:nvPr/>
        </p:nvCxnSpPr>
        <p:spPr>
          <a:xfrm flipH="1">
            <a:off x="2516326" y="4343400"/>
            <a:ext cx="1584699" cy="45386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1784806" y="4605244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[sub-topic]</a:t>
            </a:r>
          </a:p>
        </p:txBody>
      </p:sp>
      <p:cxnSp>
        <p:nvCxnSpPr>
          <p:cNvPr id="36" name="Connector 35"/>
          <p:cNvCxnSpPr/>
          <p:nvPr/>
        </p:nvCxnSpPr>
        <p:spPr>
          <a:xfrm flipH="1" flipV="1">
            <a:off x="4101025" y="2057400"/>
            <a:ext cx="1979735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3186625" y="1760220"/>
            <a:ext cx="1828800" cy="594360"/>
          </a:xfrm>
          <a:prstGeom prst="roundRect">
            <a:avLst/>
          </a:prstGeom>
          <a:solidFill>
            <a:srgbClr val="0284C7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Launch</a:t>
            </a:r>
          </a:p>
        </p:txBody>
      </p:sp>
      <p:cxnSp>
        <p:nvCxnSpPr>
          <p:cNvPr id="38" name="Connector 37"/>
          <p:cNvCxnSpPr/>
          <p:nvPr/>
        </p:nvCxnSpPr>
        <p:spPr>
          <a:xfrm flipH="1" flipV="1">
            <a:off x="2516326" y="1621819"/>
            <a:ext cx="1584699" cy="435581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1784806" y="1429795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284C7"/>
                </a:solidFill>
                <a:latin typeface="Calibri"/>
              </a:rPr>
              <a:t>[sub-topic]</a:t>
            </a:r>
          </a:p>
        </p:txBody>
      </p:sp>
      <p:cxnSp>
        <p:nvCxnSpPr>
          <p:cNvPr id="40" name="Connector 39"/>
          <p:cNvCxnSpPr/>
          <p:nvPr/>
        </p:nvCxnSpPr>
        <p:spPr>
          <a:xfrm flipH="1" flipV="1">
            <a:off x="2923533" y="916516"/>
            <a:ext cx="1177492" cy="1140884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192013" y="72449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284C7"/>
                </a:solidFill>
                <a:latin typeface="Calibri"/>
              </a:rPr>
              <a:t>[sub-topic]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