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Brainstorm Mind Map — 8 idea branches with sub-ideas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743200"/>
            <a:ext cx="1371600" cy="914400"/>
          </a:xfrm>
          <a:prstGeom prst="roundRect">
            <a:avLst/>
          </a:prstGeom>
          <a:solidFill>
            <a:srgbClr val="EA580C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Brainstorm
Topic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080760" y="914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66360" y="617220"/>
            <a:ext cx="1828800" cy="59436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1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73552" y="786384"/>
            <a:ext cx="407208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942032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080760" y="786384"/>
            <a:ext cx="407207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56447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080760" y="1583953"/>
            <a:ext cx="1616446" cy="1616447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782806" y="1286773"/>
            <a:ext cx="1828800" cy="59436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2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7697206" y="786384"/>
            <a:ext cx="839721" cy="797569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7805407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7697206" y="786384"/>
            <a:ext cx="1415599" cy="797569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381285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080760" y="3200400"/>
            <a:ext cx="2286000" cy="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452360" y="2903220"/>
            <a:ext cx="1828800" cy="59436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3</a:t>
            </a:r>
          </a:p>
        </p:txBody>
      </p:sp>
      <p:cxnSp>
        <p:nvCxnSpPr>
          <p:cNvPr id="20" name="Connector 19"/>
          <p:cNvCxnSpPr/>
          <p:nvPr/>
        </p:nvCxnSpPr>
        <p:spPr>
          <a:xfrm flipV="1">
            <a:off x="8366760" y="2802336"/>
            <a:ext cx="1594752" cy="398064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229992" y="26103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366760" y="3200400"/>
            <a:ext cx="1594752" cy="416351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229992" y="342472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080760" y="3200400"/>
            <a:ext cx="1616446" cy="1616446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782806" y="4519666"/>
            <a:ext cx="1828800" cy="59436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4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7697206" y="4816846"/>
            <a:ext cx="1415599" cy="848865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381285" y="547368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7697206" y="4816846"/>
            <a:ext cx="839721" cy="1424743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805407" y="604956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080760" y="3200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5166360" y="5189220"/>
            <a:ext cx="1828800" cy="59436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5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6080760" y="5486400"/>
            <a:ext cx="407207" cy="1088136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5756447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5673552" y="5486400"/>
            <a:ext cx="407208" cy="1088136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4942032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6" name="Connector 35"/>
          <p:cNvCxnSpPr/>
          <p:nvPr/>
        </p:nvCxnSpPr>
        <p:spPr>
          <a:xfrm flipH="1">
            <a:off x="4464313" y="3200400"/>
            <a:ext cx="1616447" cy="1616446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549913" y="4519666"/>
            <a:ext cx="1828800" cy="59436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6</a:t>
            </a:r>
          </a:p>
        </p:txBody>
      </p:sp>
      <p:cxnSp>
        <p:nvCxnSpPr>
          <p:cNvPr id="38" name="Connector 37"/>
          <p:cNvCxnSpPr/>
          <p:nvPr/>
        </p:nvCxnSpPr>
        <p:spPr>
          <a:xfrm flipH="1">
            <a:off x="3624592" y="4816846"/>
            <a:ext cx="839721" cy="1424743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893072" y="604956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  <p:cxnSp>
        <p:nvCxnSpPr>
          <p:cNvPr id="40" name="Connector 39"/>
          <p:cNvCxnSpPr/>
          <p:nvPr/>
        </p:nvCxnSpPr>
        <p:spPr>
          <a:xfrm flipH="1">
            <a:off x="3048714" y="4816846"/>
            <a:ext cx="1415599" cy="848865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317194" y="547368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  <p:cxnSp>
        <p:nvCxnSpPr>
          <p:cNvPr id="42" name="Connector 41"/>
          <p:cNvCxnSpPr/>
          <p:nvPr/>
        </p:nvCxnSpPr>
        <p:spPr>
          <a:xfrm flipH="1">
            <a:off x="3794760" y="3200400"/>
            <a:ext cx="2286000" cy="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2880360" y="2903220"/>
            <a:ext cx="1828800" cy="594360"/>
          </a:xfrm>
          <a:prstGeom prst="roundRect">
            <a:avLst/>
          </a:prstGeom>
          <a:solidFill>
            <a:srgbClr val="A1620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7</a:t>
            </a:r>
          </a:p>
        </p:txBody>
      </p:sp>
      <p:cxnSp>
        <p:nvCxnSpPr>
          <p:cNvPr id="44" name="Connector 43"/>
          <p:cNvCxnSpPr/>
          <p:nvPr/>
        </p:nvCxnSpPr>
        <p:spPr>
          <a:xfrm flipH="1">
            <a:off x="2200007" y="3200400"/>
            <a:ext cx="1594753" cy="416351"/>
          </a:xfrm>
          <a:prstGeom prst="line">
            <a:avLst/>
          </a:prstGeom>
          <a:ln w="12700">
            <a:solidFill>
              <a:srgbClr val="A162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468487" y="342472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A162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A16207"/>
                </a:solidFill>
                <a:latin typeface="Calibri"/>
              </a:rPr>
              <a:t>[sub-topic]</a:t>
            </a:r>
          </a:p>
        </p:txBody>
      </p:sp>
      <p:cxnSp>
        <p:nvCxnSpPr>
          <p:cNvPr id="46" name="Connector 45"/>
          <p:cNvCxnSpPr/>
          <p:nvPr/>
        </p:nvCxnSpPr>
        <p:spPr>
          <a:xfrm flipH="1" flipV="1">
            <a:off x="2200007" y="2802336"/>
            <a:ext cx="1594753" cy="398064"/>
          </a:xfrm>
          <a:prstGeom prst="line">
            <a:avLst/>
          </a:prstGeom>
          <a:ln w="12700">
            <a:solidFill>
              <a:srgbClr val="A1620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1468487" y="26103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A162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A16207"/>
                </a:solidFill>
                <a:latin typeface="Calibri"/>
              </a:rPr>
              <a:t>[sub-topic]</a:t>
            </a:r>
          </a:p>
        </p:txBody>
      </p:sp>
      <p:cxnSp>
        <p:nvCxnSpPr>
          <p:cNvPr id="48" name="Connector 47"/>
          <p:cNvCxnSpPr/>
          <p:nvPr/>
        </p:nvCxnSpPr>
        <p:spPr>
          <a:xfrm flipH="1" flipV="1">
            <a:off x="4464313" y="1583953"/>
            <a:ext cx="1616447" cy="1616447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549913" y="1286773"/>
            <a:ext cx="1828800" cy="594360"/>
          </a:xfrm>
          <a:prstGeom prst="roundRect">
            <a:avLst/>
          </a:prstGeom>
          <a:solidFill>
            <a:srgbClr val="16A34A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Idea 8</a:t>
            </a:r>
          </a:p>
        </p:txBody>
      </p:sp>
      <p:cxnSp>
        <p:nvCxnSpPr>
          <p:cNvPr id="50" name="Connector 49"/>
          <p:cNvCxnSpPr/>
          <p:nvPr/>
        </p:nvCxnSpPr>
        <p:spPr>
          <a:xfrm flipH="1" flipV="1">
            <a:off x="3048714" y="786384"/>
            <a:ext cx="1415599" cy="797569"/>
          </a:xfrm>
          <a:prstGeom prst="line">
            <a:avLst/>
          </a:prstGeom>
          <a:ln w="12700">
            <a:solidFill>
              <a:srgbClr val="16A34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2317194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16A34A"/>
                </a:solidFill>
                <a:latin typeface="Calibri"/>
              </a:rPr>
              <a:t>[sub-topic]</a:t>
            </a:r>
          </a:p>
        </p:txBody>
      </p:sp>
      <p:cxnSp>
        <p:nvCxnSpPr>
          <p:cNvPr id="52" name="Connector 51"/>
          <p:cNvCxnSpPr/>
          <p:nvPr/>
        </p:nvCxnSpPr>
        <p:spPr>
          <a:xfrm flipH="1" flipV="1">
            <a:off x="3624592" y="786384"/>
            <a:ext cx="839721" cy="797569"/>
          </a:xfrm>
          <a:prstGeom prst="line">
            <a:avLst/>
          </a:prstGeom>
          <a:ln w="12700">
            <a:solidFill>
              <a:srgbClr val="16A34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2893072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16A34A"/>
                </a:solidFill>
                <a:latin typeface="Calibri"/>
              </a:rPr>
              <a:t>[sub-topic]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