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14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37160" y="54864"/>
            <a:ext cx="11917375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EBBA21"/>
                </a:solidFill>
                <a:latin typeface="Calibri"/>
              </a:rPr>
              <a:t>Classroom Review Jeopardy</a:t>
            </a:r>
          </a:p>
        </p:txBody>
      </p:sp>
      <p:sp>
        <p:nvSpPr>
          <p:cNvPr id="4" name="Rectangle 3"/>
          <p:cNvSpPr/>
          <p:nvPr/>
        </p:nvSpPr>
        <p:spPr>
          <a:xfrm>
            <a:off x="146304" y="502920"/>
            <a:ext cx="1967941" cy="649224"/>
          </a:xfrm>
          <a:prstGeom prst="rect">
            <a:avLst/>
          </a:prstGeom>
          <a:solidFill>
            <a:srgbClr val="2563EB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55448" y="539496"/>
            <a:ext cx="1931365" cy="576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EBBA21"/>
                </a:solidFill>
                <a:latin typeface="Calibri"/>
              </a:rPr>
              <a:t>MATH</a:t>
            </a:r>
          </a:p>
        </p:txBody>
      </p:sp>
      <p:sp>
        <p:nvSpPr>
          <p:cNvPr id="6" name="Rectangle 5"/>
          <p:cNvSpPr/>
          <p:nvPr/>
        </p:nvSpPr>
        <p:spPr>
          <a:xfrm>
            <a:off x="146304" y="1197864"/>
            <a:ext cx="1967941" cy="1078992"/>
          </a:xfrm>
          <a:prstGeom prst="rect">
            <a:avLst/>
          </a:prstGeom>
          <a:solidFill>
            <a:srgbClr val="2563EB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55448" y="1207008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$10</a:t>
            </a:r>
          </a:p>
        </p:txBody>
      </p:sp>
      <p:sp>
        <p:nvSpPr>
          <p:cNvPr id="8" name="Rectangle 7"/>
          <p:cNvSpPr/>
          <p:nvPr/>
        </p:nvSpPr>
        <p:spPr>
          <a:xfrm>
            <a:off x="146304" y="2304287"/>
            <a:ext cx="1967941" cy="1078992"/>
          </a:xfrm>
          <a:prstGeom prst="rect">
            <a:avLst/>
          </a:prstGeom>
          <a:solidFill>
            <a:srgbClr val="2563EB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55448" y="2313432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$20</a:t>
            </a:r>
          </a:p>
        </p:txBody>
      </p:sp>
      <p:sp>
        <p:nvSpPr>
          <p:cNvPr id="10" name="Rectangle 9"/>
          <p:cNvSpPr/>
          <p:nvPr/>
        </p:nvSpPr>
        <p:spPr>
          <a:xfrm>
            <a:off x="146304" y="3410711"/>
            <a:ext cx="1967941" cy="1078992"/>
          </a:xfrm>
          <a:prstGeom prst="rect">
            <a:avLst/>
          </a:prstGeom>
          <a:solidFill>
            <a:srgbClr val="2563EB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55448" y="3419856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$30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46304" y="4517136"/>
            <a:ext cx="1967941" cy="1078992"/>
          </a:xfrm>
          <a:prstGeom prst="rect">
            <a:avLst/>
          </a:prstGeom>
          <a:solidFill>
            <a:srgbClr val="2563EB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55448" y="4526279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$40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46304" y="5623559"/>
            <a:ext cx="1967941" cy="1078992"/>
          </a:xfrm>
          <a:prstGeom prst="rect">
            <a:avLst/>
          </a:prstGeom>
          <a:solidFill>
            <a:srgbClr val="2563EB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55448" y="5632703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$50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132533" y="502920"/>
            <a:ext cx="1967941" cy="649224"/>
          </a:xfrm>
          <a:prstGeom prst="rect">
            <a:avLst/>
          </a:prstGeom>
          <a:solidFill>
            <a:srgbClr val="2563EB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141677" y="539496"/>
            <a:ext cx="1931365" cy="576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EBBA21"/>
                </a:solidFill>
                <a:latin typeface="Calibri"/>
              </a:rPr>
              <a:t>READING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132533" y="1197864"/>
            <a:ext cx="1967941" cy="1078992"/>
          </a:xfrm>
          <a:prstGeom prst="rect">
            <a:avLst/>
          </a:prstGeom>
          <a:solidFill>
            <a:srgbClr val="2563EB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2141677" y="1207008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$10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132533" y="2304287"/>
            <a:ext cx="1967941" cy="1078992"/>
          </a:xfrm>
          <a:prstGeom prst="rect">
            <a:avLst/>
          </a:prstGeom>
          <a:solidFill>
            <a:srgbClr val="2563EB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141677" y="2313432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$20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132533" y="3410711"/>
            <a:ext cx="1967941" cy="1078992"/>
          </a:xfrm>
          <a:prstGeom prst="rect">
            <a:avLst/>
          </a:prstGeom>
          <a:solidFill>
            <a:srgbClr val="2563EB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141677" y="3419856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$30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132533" y="4517136"/>
            <a:ext cx="1967941" cy="1078992"/>
          </a:xfrm>
          <a:prstGeom prst="rect">
            <a:avLst/>
          </a:prstGeom>
          <a:solidFill>
            <a:srgbClr val="2563EB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2141677" y="4526279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$40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132533" y="5623559"/>
            <a:ext cx="1967941" cy="1078992"/>
          </a:xfrm>
          <a:prstGeom prst="rect">
            <a:avLst/>
          </a:prstGeom>
          <a:solidFill>
            <a:srgbClr val="2563EB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2141677" y="5632703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$50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118762" y="502920"/>
            <a:ext cx="1967941" cy="649224"/>
          </a:xfrm>
          <a:prstGeom prst="rect">
            <a:avLst/>
          </a:prstGeom>
          <a:solidFill>
            <a:srgbClr val="2563EB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127906" y="539496"/>
            <a:ext cx="1931365" cy="576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EBBA21"/>
                </a:solidFill>
                <a:latin typeface="Calibri"/>
              </a:rPr>
              <a:t>SPELLING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118762" y="1197864"/>
            <a:ext cx="1967941" cy="1078992"/>
          </a:xfrm>
          <a:prstGeom prst="rect">
            <a:avLst/>
          </a:prstGeom>
          <a:solidFill>
            <a:srgbClr val="2563EB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127906" y="1207008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$10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118762" y="2304287"/>
            <a:ext cx="1967941" cy="1078992"/>
          </a:xfrm>
          <a:prstGeom prst="rect">
            <a:avLst/>
          </a:prstGeom>
          <a:solidFill>
            <a:srgbClr val="2563EB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127906" y="2313432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$20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118762" y="3410711"/>
            <a:ext cx="1967941" cy="1078992"/>
          </a:xfrm>
          <a:prstGeom prst="rect">
            <a:avLst/>
          </a:prstGeom>
          <a:solidFill>
            <a:srgbClr val="2563EB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127906" y="3419856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$30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118762" y="4517136"/>
            <a:ext cx="1967941" cy="1078992"/>
          </a:xfrm>
          <a:prstGeom prst="rect">
            <a:avLst/>
          </a:prstGeom>
          <a:solidFill>
            <a:srgbClr val="2563EB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4127906" y="4526279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$40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118762" y="5623559"/>
            <a:ext cx="1967941" cy="1078992"/>
          </a:xfrm>
          <a:prstGeom prst="rect">
            <a:avLst/>
          </a:prstGeom>
          <a:solidFill>
            <a:srgbClr val="2563EB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4127906" y="5632703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$50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104991" y="502920"/>
            <a:ext cx="1967941" cy="649224"/>
          </a:xfrm>
          <a:prstGeom prst="rect">
            <a:avLst/>
          </a:prstGeom>
          <a:solidFill>
            <a:srgbClr val="2563EB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6114135" y="539496"/>
            <a:ext cx="1931365" cy="576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EBBA21"/>
                </a:solidFill>
                <a:latin typeface="Calibri"/>
              </a:rPr>
              <a:t>SCIENCE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104991" y="1197864"/>
            <a:ext cx="1967941" cy="1078992"/>
          </a:xfrm>
          <a:prstGeom prst="rect">
            <a:avLst/>
          </a:prstGeom>
          <a:solidFill>
            <a:srgbClr val="2563EB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6114135" y="1207008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$10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104991" y="2304287"/>
            <a:ext cx="1967941" cy="1078992"/>
          </a:xfrm>
          <a:prstGeom prst="rect">
            <a:avLst/>
          </a:prstGeom>
          <a:solidFill>
            <a:srgbClr val="2563EB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6114135" y="2313432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$20</a:t>
            </a:r>
          </a:p>
        </p:txBody>
      </p:sp>
      <p:sp>
        <p:nvSpPr>
          <p:cNvPr id="46" name="Rectangle 45"/>
          <p:cNvSpPr/>
          <p:nvPr/>
        </p:nvSpPr>
        <p:spPr>
          <a:xfrm>
            <a:off x="6104991" y="3410711"/>
            <a:ext cx="1967941" cy="1078992"/>
          </a:xfrm>
          <a:prstGeom prst="rect">
            <a:avLst/>
          </a:prstGeom>
          <a:solidFill>
            <a:srgbClr val="2563EB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6114135" y="3419856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$30</a:t>
            </a:r>
          </a:p>
        </p:txBody>
      </p:sp>
      <p:sp>
        <p:nvSpPr>
          <p:cNvPr id="48" name="Rectangle 47"/>
          <p:cNvSpPr/>
          <p:nvPr/>
        </p:nvSpPr>
        <p:spPr>
          <a:xfrm>
            <a:off x="6104991" y="4517136"/>
            <a:ext cx="1967941" cy="1078992"/>
          </a:xfrm>
          <a:prstGeom prst="rect">
            <a:avLst/>
          </a:prstGeom>
          <a:solidFill>
            <a:srgbClr val="2563EB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114135" y="4526279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$40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104991" y="5623559"/>
            <a:ext cx="1967941" cy="1078992"/>
          </a:xfrm>
          <a:prstGeom prst="rect">
            <a:avLst/>
          </a:prstGeom>
          <a:solidFill>
            <a:srgbClr val="2563EB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6114135" y="5632703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$50</a:t>
            </a:r>
          </a:p>
        </p:txBody>
      </p:sp>
      <p:sp>
        <p:nvSpPr>
          <p:cNvPr id="52" name="Rectangle 51"/>
          <p:cNvSpPr/>
          <p:nvPr/>
        </p:nvSpPr>
        <p:spPr>
          <a:xfrm>
            <a:off x="8091220" y="502920"/>
            <a:ext cx="1967941" cy="649224"/>
          </a:xfrm>
          <a:prstGeom prst="rect">
            <a:avLst/>
          </a:prstGeom>
          <a:solidFill>
            <a:srgbClr val="2563EB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8100364" y="539496"/>
            <a:ext cx="1931365" cy="576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EBBA21"/>
                </a:solidFill>
                <a:latin typeface="Calibri"/>
              </a:rPr>
              <a:t>HISTORY</a:t>
            </a:r>
          </a:p>
        </p:txBody>
      </p:sp>
      <p:sp>
        <p:nvSpPr>
          <p:cNvPr id="54" name="Rectangle 53"/>
          <p:cNvSpPr/>
          <p:nvPr/>
        </p:nvSpPr>
        <p:spPr>
          <a:xfrm>
            <a:off x="8091220" y="1197864"/>
            <a:ext cx="1967941" cy="1078992"/>
          </a:xfrm>
          <a:prstGeom prst="rect">
            <a:avLst/>
          </a:prstGeom>
          <a:solidFill>
            <a:srgbClr val="2563EB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8100364" y="1207008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$10</a:t>
            </a:r>
          </a:p>
        </p:txBody>
      </p:sp>
      <p:sp>
        <p:nvSpPr>
          <p:cNvPr id="56" name="Rectangle 55"/>
          <p:cNvSpPr/>
          <p:nvPr/>
        </p:nvSpPr>
        <p:spPr>
          <a:xfrm>
            <a:off x="8091220" y="2304287"/>
            <a:ext cx="1967941" cy="1078992"/>
          </a:xfrm>
          <a:prstGeom prst="rect">
            <a:avLst/>
          </a:prstGeom>
          <a:solidFill>
            <a:srgbClr val="2563EB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8100364" y="2313432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$20</a:t>
            </a:r>
          </a:p>
        </p:txBody>
      </p:sp>
      <p:sp>
        <p:nvSpPr>
          <p:cNvPr id="58" name="Rectangle 57"/>
          <p:cNvSpPr/>
          <p:nvPr/>
        </p:nvSpPr>
        <p:spPr>
          <a:xfrm>
            <a:off x="8091220" y="3410711"/>
            <a:ext cx="1967941" cy="1078992"/>
          </a:xfrm>
          <a:prstGeom prst="rect">
            <a:avLst/>
          </a:prstGeom>
          <a:solidFill>
            <a:srgbClr val="2563EB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8100364" y="3419856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$30</a:t>
            </a:r>
          </a:p>
        </p:txBody>
      </p:sp>
      <p:sp>
        <p:nvSpPr>
          <p:cNvPr id="60" name="Rectangle 59"/>
          <p:cNvSpPr/>
          <p:nvPr/>
        </p:nvSpPr>
        <p:spPr>
          <a:xfrm>
            <a:off x="8091220" y="4517136"/>
            <a:ext cx="1967941" cy="1078992"/>
          </a:xfrm>
          <a:prstGeom prst="rect">
            <a:avLst/>
          </a:prstGeom>
          <a:solidFill>
            <a:srgbClr val="2563EB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8100364" y="4526279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$40</a:t>
            </a:r>
          </a:p>
        </p:txBody>
      </p:sp>
      <p:sp>
        <p:nvSpPr>
          <p:cNvPr id="62" name="Rectangle 61"/>
          <p:cNvSpPr/>
          <p:nvPr/>
        </p:nvSpPr>
        <p:spPr>
          <a:xfrm>
            <a:off x="8091220" y="5623559"/>
            <a:ext cx="1967941" cy="1078992"/>
          </a:xfrm>
          <a:prstGeom prst="rect">
            <a:avLst/>
          </a:prstGeom>
          <a:solidFill>
            <a:srgbClr val="2563EB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8100364" y="5632703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$50</a:t>
            </a:r>
          </a:p>
        </p:txBody>
      </p:sp>
      <p:sp>
        <p:nvSpPr>
          <p:cNvPr id="64" name="Rectangle 63"/>
          <p:cNvSpPr/>
          <p:nvPr/>
        </p:nvSpPr>
        <p:spPr>
          <a:xfrm>
            <a:off x="10077449" y="502920"/>
            <a:ext cx="1967941" cy="649224"/>
          </a:xfrm>
          <a:prstGeom prst="rect">
            <a:avLst/>
          </a:prstGeom>
          <a:solidFill>
            <a:srgbClr val="2563EB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10086593" y="539496"/>
            <a:ext cx="1931365" cy="576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EBBA21"/>
                </a:solidFill>
                <a:latin typeface="Calibri"/>
              </a:rPr>
              <a:t>BONUS</a:t>
            </a:r>
          </a:p>
        </p:txBody>
      </p:sp>
      <p:sp>
        <p:nvSpPr>
          <p:cNvPr id="66" name="Rectangle 65"/>
          <p:cNvSpPr/>
          <p:nvPr/>
        </p:nvSpPr>
        <p:spPr>
          <a:xfrm>
            <a:off x="10077449" y="1197864"/>
            <a:ext cx="1967941" cy="1078992"/>
          </a:xfrm>
          <a:prstGeom prst="rect">
            <a:avLst/>
          </a:prstGeom>
          <a:solidFill>
            <a:srgbClr val="2563EB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10086593" y="1207008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$10</a:t>
            </a:r>
          </a:p>
        </p:txBody>
      </p:sp>
      <p:sp>
        <p:nvSpPr>
          <p:cNvPr id="68" name="Rectangle 67"/>
          <p:cNvSpPr/>
          <p:nvPr/>
        </p:nvSpPr>
        <p:spPr>
          <a:xfrm>
            <a:off x="10077449" y="2304287"/>
            <a:ext cx="1967941" cy="1078992"/>
          </a:xfrm>
          <a:prstGeom prst="rect">
            <a:avLst/>
          </a:prstGeom>
          <a:solidFill>
            <a:srgbClr val="2563EB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10086593" y="2313432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$20</a:t>
            </a:r>
          </a:p>
        </p:txBody>
      </p:sp>
      <p:sp>
        <p:nvSpPr>
          <p:cNvPr id="70" name="Rectangle 69"/>
          <p:cNvSpPr/>
          <p:nvPr/>
        </p:nvSpPr>
        <p:spPr>
          <a:xfrm>
            <a:off x="10077449" y="3410711"/>
            <a:ext cx="1967941" cy="1078992"/>
          </a:xfrm>
          <a:prstGeom prst="rect">
            <a:avLst/>
          </a:prstGeom>
          <a:solidFill>
            <a:srgbClr val="2563EB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10086593" y="3419856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$30</a:t>
            </a:r>
          </a:p>
        </p:txBody>
      </p:sp>
      <p:sp>
        <p:nvSpPr>
          <p:cNvPr id="72" name="Rectangle 71"/>
          <p:cNvSpPr/>
          <p:nvPr/>
        </p:nvSpPr>
        <p:spPr>
          <a:xfrm>
            <a:off x="10077449" y="4517136"/>
            <a:ext cx="1967941" cy="1078992"/>
          </a:xfrm>
          <a:prstGeom prst="rect">
            <a:avLst/>
          </a:prstGeom>
          <a:solidFill>
            <a:srgbClr val="2563EB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TextBox 72"/>
          <p:cNvSpPr txBox="1"/>
          <p:nvPr/>
        </p:nvSpPr>
        <p:spPr>
          <a:xfrm>
            <a:off x="10086593" y="4526279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$40</a:t>
            </a:r>
          </a:p>
        </p:txBody>
      </p:sp>
      <p:sp>
        <p:nvSpPr>
          <p:cNvPr id="74" name="Rectangle 73"/>
          <p:cNvSpPr/>
          <p:nvPr/>
        </p:nvSpPr>
        <p:spPr>
          <a:xfrm>
            <a:off x="10077449" y="5623559"/>
            <a:ext cx="1967941" cy="1078992"/>
          </a:xfrm>
          <a:prstGeom prst="rect">
            <a:avLst/>
          </a:prstGeom>
          <a:solidFill>
            <a:srgbClr val="2563EB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10086593" y="5632703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$50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182880" y="6510528"/>
            <a:ext cx="11825935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Calibri"/>
              </a:rPr>
              <a:t>Click any cell to enter your question. Present in slideshow mode. — gettemplated.com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