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014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137160" y="54864"/>
            <a:ext cx="11917375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 i="0">
                <a:solidFill>
                  <a:srgbClr val="EBBA21"/>
                </a:solidFill>
                <a:latin typeface="Calibri"/>
              </a:rPr>
              <a:t>Classic Jeopardy Game Board</a:t>
            </a:r>
          </a:p>
        </p:txBody>
      </p:sp>
      <p:sp>
        <p:nvSpPr>
          <p:cNvPr id="4" name="Rectangle 3"/>
          <p:cNvSpPr/>
          <p:nvPr/>
        </p:nvSpPr>
        <p:spPr>
          <a:xfrm>
            <a:off x="146304" y="502920"/>
            <a:ext cx="1967941" cy="649224"/>
          </a:xfrm>
          <a:prstGeom prst="rect">
            <a:avLst/>
          </a:prstGeom>
          <a:solidFill>
            <a:srgbClr val="0046B4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55448" y="539496"/>
            <a:ext cx="1931365" cy="5760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EBBA21"/>
                </a:solidFill>
                <a:latin typeface="Calibri"/>
              </a:rPr>
              <a:t>HISTORY</a:t>
            </a:r>
          </a:p>
        </p:txBody>
      </p:sp>
      <p:sp>
        <p:nvSpPr>
          <p:cNvPr id="6" name="Rectangle 5"/>
          <p:cNvSpPr/>
          <p:nvPr/>
        </p:nvSpPr>
        <p:spPr>
          <a:xfrm>
            <a:off x="146304" y="1197864"/>
            <a:ext cx="1967941" cy="1078992"/>
          </a:xfrm>
          <a:prstGeom prst="rect">
            <a:avLst/>
          </a:prstGeom>
          <a:solidFill>
            <a:srgbClr val="0046B4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55448" y="1207008"/>
            <a:ext cx="1931365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EBBA21"/>
                </a:solidFill>
                <a:latin typeface="Calibri"/>
              </a:rPr>
              <a:t>$200</a:t>
            </a:r>
          </a:p>
        </p:txBody>
      </p:sp>
      <p:sp>
        <p:nvSpPr>
          <p:cNvPr id="8" name="Rectangle 7"/>
          <p:cNvSpPr/>
          <p:nvPr/>
        </p:nvSpPr>
        <p:spPr>
          <a:xfrm>
            <a:off x="146304" y="2304287"/>
            <a:ext cx="1967941" cy="1078992"/>
          </a:xfrm>
          <a:prstGeom prst="rect">
            <a:avLst/>
          </a:prstGeom>
          <a:solidFill>
            <a:srgbClr val="0046B4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55448" y="2313432"/>
            <a:ext cx="1931365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EBBA21"/>
                </a:solidFill>
                <a:latin typeface="Calibri"/>
              </a:rPr>
              <a:t>$400</a:t>
            </a:r>
          </a:p>
        </p:txBody>
      </p:sp>
      <p:sp>
        <p:nvSpPr>
          <p:cNvPr id="10" name="Rectangle 9"/>
          <p:cNvSpPr/>
          <p:nvPr/>
        </p:nvSpPr>
        <p:spPr>
          <a:xfrm>
            <a:off x="146304" y="3410711"/>
            <a:ext cx="1967941" cy="1078992"/>
          </a:xfrm>
          <a:prstGeom prst="rect">
            <a:avLst/>
          </a:prstGeom>
          <a:solidFill>
            <a:srgbClr val="0046B4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55448" y="3419856"/>
            <a:ext cx="1931365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EBBA21"/>
                </a:solidFill>
                <a:latin typeface="Calibri"/>
              </a:rPr>
              <a:t>$600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46304" y="4517136"/>
            <a:ext cx="1967941" cy="1078992"/>
          </a:xfrm>
          <a:prstGeom prst="rect">
            <a:avLst/>
          </a:prstGeom>
          <a:solidFill>
            <a:srgbClr val="0046B4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55448" y="4526279"/>
            <a:ext cx="1931365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EBBA21"/>
                </a:solidFill>
                <a:latin typeface="Calibri"/>
              </a:rPr>
              <a:t>$800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46304" y="5623559"/>
            <a:ext cx="1967941" cy="1078992"/>
          </a:xfrm>
          <a:prstGeom prst="rect">
            <a:avLst/>
          </a:prstGeom>
          <a:solidFill>
            <a:srgbClr val="0046B4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55448" y="5632703"/>
            <a:ext cx="1931365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EBBA21"/>
                </a:solidFill>
                <a:latin typeface="Calibri"/>
              </a:rPr>
              <a:t>$1000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132533" y="502920"/>
            <a:ext cx="1967941" cy="649224"/>
          </a:xfrm>
          <a:prstGeom prst="rect">
            <a:avLst/>
          </a:prstGeom>
          <a:solidFill>
            <a:srgbClr val="0046B4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2141677" y="539496"/>
            <a:ext cx="1931365" cy="5760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EBBA21"/>
                </a:solidFill>
                <a:latin typeface="Calibri"/>
              </a:rPr>
              <a:t>SCIENCE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132533" y="1197864"/>
            <a:ext cx="1967941" cy="1078992"/>
          </a:xfrm>
          <a:prstGeom prst="rect">
            <a:avLst/>
          </a:prstGeom>
          <a:solidFill>
            <a:srgbClr val="0046B4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2141677" y="1207008"/>
            <a:ext cx="1931365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EBBA21"/>
                </a:solidFill>
                <a:latin typeface="Calibri"/>
              </a:rPr>
              <a:t>$200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132533" y="2304287"/>
            <a:ext cx="1967941" cy="1078992"/>
          </a:xfrm>
          <a:prstGeom prst="rect">
            <a:avLst/>
          </a:prstGeom>
          <a:solidFill>
            <a:srgbClr val="0046B4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2141677" y="2313432"/>
            <a:ext cx="1931365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EBBA21"/>
                </a:solidFill>
                <a:latin typeface="Calibri"/>
              </a:rPr>
              <a:t>$400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132533" y="3410711"/>
            <a:ext cx="1967941" cy="1078992"/>
          </a:xfrm>
          <a:prstGeom prst="rect">
            <a:avLst/>
          </a:prstGeom>
          <a:solidFill>
            <a:srgbClr val="0046B4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2141677" y="3419856"/>
            <a:ext cx="1931365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EBBA21"/>
                </a:solidFill>
                <a:latin typeface="Calibri"/>
              </a:rPr>
              <a:t>$600</a:t>
            </a:r>
          </a:p>
        </p:txBody>
      </p:sp>
      <p:sp>
        <p:nvSpPr>
          <p:cNvPr id="24" name="Rectangle 23"/>
          <p:cNvSpPr/>
          <p:nvPr/>
        </p:nvSpPr>
        <p:spPr>
          <a:xfrm>
            <a:off x="2132533" y="4517136"/>
            <a:ext cx="1967941" cy="1078992"/>
          </a:xfrm>
          <a:prstGeom prst="rect">
            <a:avLst/>
          </a:prstGeom>
          <a:solidFill>
            <a:srgbClr val="0046B4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2141677" y="4526279"/>
            <a:ext cx="1931365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EBBA21"/>
                </a:solidFill>
                <a:latin typeface="Calibri"/>
              </a:rPr>
              <a:t>$800</a:t>
            </a:r>
          </a:p>
        </p:txBody>
      </p:sp>
      <p:sp>
        <p:nvSpPr>
          <p:cNvPr id="26" name="Rectangle 25"/>
          <p:cNvSpPr/>
          <p:nvPr/>
        </p:nvSpPr>
        <p:spPr>
          <a:xfrm>
            <a:off x="2132533" y="5623559"/>
            <a:ext cx="1967941" cy="1078992"/>
          </a:xfrm>
          <a:prstGeom prst="rect">
            <a:avLst/>
          </a:prstGeom>
          <a:solidFill>
            <a:srgbClr val="0046B4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2141677" y="5632703"/>
            <a:ext cx="1931365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EBBA21"/>
                </a:solidFill>
                <a:latin typeface="Calibri"/>
              </a:rPr>
              <a:t>$1000</a:t>
            </a:r>
          </a:p>
        </p:txBody>
      </p:sp>
      <p:sp>
        <p:nvSpPr>
          <p:cNvPr id="28" name="Rectangle 27"/>
          <p:cNvSpPr/>
          <p:nvPr/>
        </p:nvSpPr>
        <p:spPr>
          <a:xfrm>
            <a:off x="4118762" y="502920"/>
            <a:ext cx="1967941" cy="649224"/>
          </a:xfrm>
          <a:prstGeom prst="rect">
            <a:avLst/>
          </a:prstGeom>
          <a:solidFill>
            <a:srgbClr val="0046B4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4127906" y="539496"/>
            <a:ext cx="1931365" cy="5760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EBBA21"/>
                </a:solidFill>
                <a:latin typeface="Calibri"/>
              </a:rPr>
              <a:t>LITERATURE</a:t>
            </a:r>
          </a:p>
        </p:txBody>
      </p:sp>
      <p:sp>
        <p:nvSpPr>
          <p:cNvPr id="30" name="Rectangle 29"/>
          <p:cNvSpPr/>
          <p:nvPr/>
        </p:nvSpPr>
        <p:spPr>
          <a:xfrm>
            <a:off x="4118762" y="1197864"/>
            <a:ext cx="1967941" cy="1078992"/>
          </a:xfrm>
          <a:prstGeom prst="rect">
            <a:avLst/>
          </a:prstGeom>
          <a:solidFill>
            <a:srgbClr val="0046B4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4127906" y="1207008"/>
            <a:ext cx="1931365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EBBA21"/>
                </a:solidFill>
                <a:latin typeface="Calibri"/>
              </a:rPr>
              <a:t>$200</a:t>
            </a:r>
          </a:p>
        </p:txBody>
      </p:sp>
      <p:sp>
        <p:nvSpPr>
          <p:cNvPr id="32" name="Rectangle 31"/>
          <p:cNvSpPr/>
          <p:nvPr/>
        </p:nvSpPr>
        <p:spPr>
          <a:xfrm>
            <a:off x="4118762" y="2304287"/>
            <a:ext cx="1967941" cy="1078992"/>
          </a:xfrm>
          <a:prstGeom prst="rect">
            <a:avLst/>
          </a:prstGeom>
          <a:solidFill>
            <a:srgbClr val="0046B4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4127906" y="2313432"/>
            <a:ext cx="1931365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EBBA21"/>
                </a:solidFill>
                <a:latin typeface="Calibri"/>
              </a:rPr>
              <a:t>$400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118762" y="3410711"/>
            <a:ext cx="1967941" cy="1078992"/>
          </a:xfrm>
          <a:prstGeom prst="rect">
            <a:avLst/>
          </a:prstGeom>
          <a:solidFill>
            <a:srgbClr val="0046B4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4127906" y="3419856"/>
            <a:ext cx="1931365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EBBA21"/>
                </a:solidFill>
                <a:latin typeface="Calibri"/>
              </a:rPr>
              <a:t>$600</a:t>
            </a:r>
          </a:p>
        </p:txBody>
      </p:sp>
      <p:sp>
        <p:nvSpPr>
          <p:cNvPr id="36" name="Rectangle 35"/>
          <p:cNvSpPr/>
          <p:nvPr/>
        </p:nvSpPr>
        <p:spPr>
          <a:xfrm>
            <a:off x="4118762" y="4517136"/>
            <a:ext cx="1967941" cy="1078992"/>
          </a:xfrm>
          <a:prstGeom prst="rect">
            <a:avLst/>
          </a:prstGeom>
          <a:solidFill>
            <a:srgbClr val="0046B4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4127906" y="4526279"/>
            <a:ext cx="1931365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EBBA21"/>
                </a:solidFill>
                <a:latin typeface="Calibri"/>
              </a:rPr>
              <a:t>$800</a:t>
            </a:r>
          </a:p>
        </p:txBody>
      </p:sp>
      <p:sp>
        <p:nvSpPr>
          <p:cNvPr id="38" name="Rectangle 37"/>
          <p:cNvSpPr/>
          <p:nvPr/>
        </p:nvSpPr>
        <p:spPr>
          <a:xfrm>
            <a:off x="4118762" y="5623559"/>
            <a:ext cx="1967941" cy="1078992"/>
          </a:xfrm>
          <a:prstGeom prst="rect">
            <a:avLst/>
          </a:prstGeom>
          <a:solidFill>
            <a:srgbClr val="0046B4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4127906" y="5632703"/>
            <a:ext cx="1931365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EBBA21"/>
                </a:solidFill>
                <a:latin typeface="Calibri"/>
              </a:rPr>
              <a:t>$1000</a:t>
            </a:r>
          </a:p>
        </p:txBody>
      </p:sp>
      <p:sp>
        <p:nvSpPr>
          <p:cNvPr id="40" name="Rectangle 39"/>
          <p:cNvSpPr/>
          <p:nvPr/>
        </p:nvSpPr>
        <p:spPr>
          <a:xfrm>
            <a:off x="6104991" y="502920"/>
            <a:ext cx="1967941" cy="649224"/>
          </a:xfrm>
          <a:prstGeom prst="rect">
            <a:avLst/>
          </a:prstGeom>
          <a:solidFill>
            <a:srgbClr val="0046B4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6114135" y="539496"/>
            <a:ext cx="1931365" cy="5760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EBBA21"/>
                </a:solidFill>
                <a:latin typeface="Calibri"/>
              </a:rPr>
              <a:t>GEOGRAPHY</a:t>
            </a:r>
          </a:p>
        </p:txBody>
      </p:sp>
      <p:sp>
        <p:nvSpPr>
          <p:cNvPr id="42" name="Rectangle 41"/>
          <p:cNvSpPr/>
          <p:nvPr/>
        </p:nvSpPr>
        <p:spPr>
          <a:xfrm>
            <a:off x="6104991" y="1197864"/>
            <a:ext cx="1967941" cy="1078992"/>
          </a:xfrm>
          <a:prstGeom prst="rect">
            <a:avLst/>
          </a:prstGeom>
          <a:solidFill>
            <a:srgbClr val="0046B4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6114135" y="1207008"/>
            <a:ext cx="1931365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EBBA21"/>
                </a:solidFill>
                <a:latin typeface="Calibri"/>
              </a:rPr>
              <a:t>$200</a:t>
            </a:r>
          </a:p>
        </p:txBody>
      </p:sp>
      <p:sp>
        <p:nvSpPr>
          <p:cNvPr id="44" name="Rectangle 43"/>
          <p:cNvSpPr/>
          <p:nvPr/>
        </p:nvSpPr>
        <p:spPr>
          <a:xfrm>
            <a:off x="6104991" y="2304287"/>
            <a:ext cx="1967941" cy="1078992"/>
          </a:xfrm>
          <a:prstGeom prst="rect">
            <a:avLst/>
          </a:prstGeom>
          <a:solidFill>
            <a:srgbClr val="0046B4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6114135" y="2313432"/>
            <a:ext cx="1931365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EBBA21"/>
                </a:solidFill>
                <a:latin typeface="Calibri"/>
              </a:rPr>
              <a:t>$400</a:t>
            </a:r>
          </a:p>
        </p:txBody>
      </p:sp>
      <p:sp>
        <p:nvSpPr>
          <p:cNvPr id="46" name="Rectangle 45"/>
          <p:cNvSpPr/>
          <p:nvPr/>
        </p:nvSpPr>
        <p:spPr>
          <a:xfrm>
            <a:off x="6104991" y="3410711"/>
            <a:ext cx="1967941" cy="1078992"/>
          </a:xfrm>
          <a:prstGeom prst="rect">
            <a:avLst/>
          </a:prstGeom>
          <a:solidFill>
            <a:srgbClr val="0046B4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6114135" y="3419856"/>
            <a:ext cx="1931365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EBBA21"/>
                </a:solidFill>
                <a:latin typeface="Calibri"/>
              </a:rPr>
              <a:t>$600</a:t>
            </a:r>
          </a:p>
        </p:txBody>
      </p:sp>
      <p:sp>
        <p:nvSpPr>
          <p:cNvPr id="48" name="Rectangle 47"/>
          <p:cNvSpPr/>
          <p:nvPr/>
        </p:nvSpPr>
        <p:spPr>
          <a:xfrm>
            <a:off x="6104991" y="4517136"/>
            <a:ext cx="1967941" cy="1078992"/>
          </a:xfrm>
          <a:prstGeom prst="rect">
            <a:avLst/>
          </a:prstGeom>
          <a:solidFill>
            <a:srgbClr val="0046B4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6114135" y="4526279"/>
            <a:ext cx="1931365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EBBA21"/>
                </a:solidFill>
                <a:latin typeface="Calibri"/>
              </a:rPr>
              <a:t>$800</a:t>
            </a:r>
          </a:p>
        </p:txBody>
      </p:sp>
      <p:sp>
        <p:nvSpPr>
          <p:cNvPr id="50" name="Rectangle 49"/>
          <p:cNvSpPr/>
          <p:nvPr/>
        </p:nvSpPr>
        <p:spPr>
          <a:xfrm>
            <a:off x="6104991" y="5623559"/>
            <a:ext cx="1967941" cy="1078992"/>
          </a:xfrm>
          <a:prstGeom prst="rect">
            <a:avLst/>
          </a:prstGeom>
          <a:solidFill>
            <a:srgbClr val="0046B4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TextBox 50"/>
          <p:cNvSpPr txBox="1"/>
          <p:nvPr/>
        </p:nvSpPr>
        <p:spPr>
          <a:xfrm>
            <a:off x="6114135" y="5632703"/>
            <a:ext cx="1931365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EBBA21"/>
                </a:solidFill>
                <a:latin typeface="Calibri"/>
              </a:rPr>
              <a:t>$1000</a:t>
            </a:r>
          </a:p>
        </p:txBody>
      </p:sp>
      <p:sp>
        <p:nvSpPr>
          <p:cNvPr id="52" name="Rectangle 51"/>
          <p:cNvSpPr/>
          <p:nvPr/>
        </p:nvSpPr>
        <p:spPr>
          <a:xfrm>
            <a:off x="8091220" y="502920"/>
            <a:ext cx="1967941" cy="649224"/>
          </a:xfrm>
          <a:prstGeom prst="rect">
            <a:avLst/>
          </a:prstGeom>
          <a:solidFill>
            <a:srgbClr val="0046B4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TextBox 52"/>
          <p:cNvSpPr txBox="1"/>
          <p:nvPr/>
        </p:nvSpPr>
        <p:spPr>
          <a:xfrm>
            <a:off x="8100364" y="539496"/>
            <a:ext cx="1931365" cy="5760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EBBA21"/>
                </a:solidFill>
                <a:latin typeface="Calibri"/>
              </a:rPr>
              <a:t>POP CULTURE</a:t>
            </a:r>
          </a:p>
        </p:txBody>
      </p:sp>
      <p:sp>
        <p:nvSpPr>
          <p:cNvPr id="54" name="Rectangle 53"/>
          <p:cNvSpPr/>
          <p:nvPr/>
        </p:nvSpPr>
        <p:spPr>
          <a:xfrm>
            <a:off x="8091220" y="1197864"/>
            <a:ext cx="1967941" cy="1078992"/>
          </a:xfrm>
          <a:prstGeom prst="rect">
            <a:avLst/>
          </a:prstGeom>
          <a:solidFill>
            <a:srgbClr val="0046B4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TextBox 54"/>
          <p:cNvSpPr txBox="1"/>
          <p:nvPr/>
        </p:nvSpPr>
        <p:spPr>
          <a:xfrm>
            <a:off x="8100364" y="1207008"/>
            <a:ext cx="1931365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EBBA21"/>
                </a:solidFill>
                <a:latin typeface="Calibri"/>
              </a:rPr>
              <a:t>$200</a:t>
            </a:r>
          </a:p>
        </p:txBody>
      </p:sp>
      <p:sp>
        <p:nvSpPr>
          <p:cNvPr id="56" name="Rectangle 55"/>
          <p:cNvSpPr/>
          <p:nvPr/>
        </p:nvSpPr>
        <p:spPr>
          <a:xfrm>
            <a:off x="8091220" y="2304287"/>
            <a:ext cx="1967941" cy="1078992"/>
          </a:xfrm>
          <a:prstGeom prst="rect">
            <a:avLst/>
          </a:prstGeom>
          <a:solidFill>
            <a:srgbClr val="0046B4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TextBox 56"/>
          <p:cNvSpPr txBox="1"/>
          <p:nvPr/>
        </p:nvSpPr>
        <p:spPr>
          <a:xfrm>
            <a:off x="8100364" y="2313432"/>
            <a:ext cx="1931365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EBBA21"/>
                </a:solidFill>
                <a:latin typeface="Calibri"/>
              </a:rPr>
              <a:t>$400</a:t>
            </a:r>
          </a:p>
        </p:txBody>
      </p:sp>
      <p:sp>
        <p:nvSpPr>
          <p:cNvPr id="58" name="Rectangle 57"/>
          <p:cNvSpPr/>
          <p:nvPr/>
        </p:nvSpPr>
        <p:spPr>
          <a:xfrm>
            <a:off x="8091220" y="3410711"/>
            <a:ext cx="1967941" cy="1078992"/>
          </a:xfrm>
          <a:prstGeom prst="rect">
            <a:avLst/>
          </a:prstGeom>
          <a:solidFill>
            <a:srgbClr val="0046B4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TextBox 58"/>
          <p:cNvSpPr txBox="1"/>
          <p:nvPr/>
        </p:nvSpPr>
        <p:spPr>
          <a:xfrm>
            <a:off x="8100364" y="3419856"/>
            <a:ext cx="1931365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EBBA21"/>
                </a:solidFill>
                <a:latin typeface="Calibri"/>
              </a:rPr>
              <a:t>$600</a:t>
            </a:r>
          </a:p>
        </p:txBody>
      </p:sp>
      <p:sp>
        <p:nvSpPr>
          <p:cNvPr id="60" name="Rectangle 59"/>
          <p:cNvSpPr/>
          <p:nvPr/>
        </p:nvSpPr>
        <p:spPr>
          <a:xfrm>
            <a:off x="8091220" y="4517136"/>
            <a:ext cx="1967941" cy="1078992"/>
          </a:xfrm>
          <a:prstGeom prst="rect">
            <a:avLst/>
          </a:prstGeom>
          <a:solidFill>
            <a:srgbClr val="0046B4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TextBox 60"/>
          <p:cNvSpPr txBox="1"/>
          <p:nvPr/>
        </p:nvSpPr>
        <p:spPr>
          <a:xfrm>
            <a:off x="8100364" y="4526279"/>
            <a:ext cx="1931365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EBBA21"/>
                </a:solidFill>
                <a:latin typeface="Calibri"/>
              </a:rPr>
              <a:t>$800</a:t>
            </a:r>
          </a:p>
        </p:txBody>
      </p:sp>
      <p:sp>
        <p:nvSpPr>
          <p:cNvPr id="62" name="Rectangle 61"/>
          <p:cNvSpPr/>
          <p:nvPr/>
        </p:nvSpPr>
        <p:spPr>
          <a:xfrm>
            <a:off x="8091220" y="5623559"/>
            <a:ext cx="1967941" cy="1078992"/>
          </a:xfrm>
          <a:prstGeom prst="rect">
            <a:avLst/>
          </a:prstGeom>
          <a:solidFill>
            <a:srgbClr val="0046B4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" name="TextBox 62"/>
          <p:cNvSpPr txBox="1"/>
          <p:nvPr/>
        </p:nvSpPr>
        <p:spPr>
          <a:xfrm>
            <a:off x="8100364" y="5632703"/>
            <a:ext cx="1931365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EBBA21"/>
                </a:solidFill>
                <a:latin typeface="Calibri"/>
              </a:rPr>
              <a:t>$1000</a:t>
            </a:r>
          </a:p>
        </p:txBody>
      </p:sp>
      <p:sp>
        <p:nvSpPr>
          <p:cNvPr id="64" name="Rectangle 63"/>
          <p:cNvSpPr/>
          <p:nvPr/>
        </p:nvSpPr>
        <p:spPr>
          <a:xfrm>
            <a:off x="10077449" y="502920"/>
            <a:ext cx="1967941" cy="649224"/>
          </a:xfrm>
          <a:prstGeom prst="rect">
            <a:avLst/>
          </a:prstGeom>
          <a:solidFill>
            <a:srgbClr val="0046B4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" name="TextBox 64"/>
          <p:cNvSpPr txBox="1"/>
          <p:nvPr/>
        </p:nvSpPr>
        <p:spPr>
          <a:xfrm>
            <a:off x="10086593" y="539496"/>
            <a:ext cx="1931365" cy="5760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1" i="0">
                <a:solidFill>
                  <a:srgbClr val="EBBA21"/>
                </a:solidFill>
                <a:latin typeface="Calibri"/>
              </a:rPr>
              <a:t>WILDCARDS</a:t>
            </a:r>
          </a:p>
        </p:txBody>
      </p:sp>
      <p:sp>
        <p:nvSpPr>
          <p:cNvPr id="66" name="Rectangle 65"/>
          <p:cNvSpPr/>
          <p:nvPr/>
        </p:nvSpPr>
        <p:spPr>
          <a:xfrm>
            <a:off x="10077449" y="1197864"/>
            <a:ext cx="1967941" cy="1078992"/>
          </a:xfrm>
          <a:prstGeom prst="rect">
            <a:avLst/>
          </a:prstGeom>
          <a:solidFill>
            <a:srgbClr val="0046B4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" name="TextBox 66"/>
          <p:cNvSpPr txBox="1"/>
          <p:nvPr/>
        </p:nvSpPr>
        <p:spPr>
          <a:xfrm>
            <a:off x="10086593" y="1207008"/>
            <a:ext cx="1931365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EBBA21"/>
                </a:solidFill>
                <a:latin typeface="Calibri"/>
              </a:rPr>
              <a:t>$200</a:t>
            </a:r>
          </a:p>
        </p:txBody>
      </p:sp>
      <p:sp>
        <p:nvSpPr>
          <p:cNvPr id="68" name="Rectangle 67"/>
          <p:cNvSpPr/>
          <p:nvPr/>
        </p:nvSpPr>
        <p:spPr>
          <a:xfrm>
            <a:off x="10077449" y="2304287"/>
            <a:ext cx="1967941" cy="1078992"/>
          </a:xfrm>
          <a:prstGeom prst="rect">
            <a:avLst/>
          </a:prstGeom>
          <a:solidFill>
            <a:srgbClr val="0046B4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" name="TextBox 68"/>
          <p:cNvSpPr txBox="1"/>
          <p:nvPr/>
        </p:nvSpPr>
        <p:spPr>
          <a:xfrm>
            <a:off x="10086593" y="2313432"/>
            <a:ext cx="1931365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EBBA21"/>
                </a:solidFill>
                <a:latin typeface="Calibri"/>
              </a:rPr>
              <a:t>$400</a:t>
            </a:r>
          </a:p>
        </p:txBody>
      </p:sp>
      <p:sp>
        <p:nvSpPr>
          <p:cNvPr id="70" name="Rectangle 69"/>
          <p:cNvSpPr/>
          <p:nvPr/>
        </p:nvSpPr>
        <p:spPr>
          <a:xfrm>
            <a:off x="10077449" y="3410711"/>
            <a:ext cx="1967941" cy="1078992"/>
          </a:xfrm>
          <a:prstGeom prst="rect">
            <a:avLst/>
          </a:prstGeom>
          <a:solidFill>
            <a:srgbClr val="0046B4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" name="TextBox 70"/>
          <p:cNvSpPr txBox="1"/>
          <p:nvPr/>
        </p:nvSpPr>
        <p:spPr>
          <a:xfrm>
            <a:off x="10086593" y="3419856"/>
            <a:ext cx="1931365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EBBA21"/>
                </a:solidFill>
                <a:latin typeface="Calibri"/>
              </a:rPr>
              <a:t>$600</a:t>
            </a:r>
          </a:p>
        </p:txBody>
      </p:sp>
      <p:sp>
        <p:nvSpPr>
          <p:cNvPr id="72" name="Rectangle 71"/>
          <p:cNvSpPr/>
          <p:nvPr/>
        </p:nvSpPr>
        <p:spPr>
          <a:xfrm>
            <a:off x="10077449" y="4517136"/>
            <a:ext cx="1967941" cy="1078992"/>
          </a:xfrm>
          <a:prstGeom prst="rect">
            <a:avLst/>
          </a:prstGeom>
          <a:solidFill>
            <a:srgbClr val="0046B4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" name="TextBox 72"/>
          <p:cNvSpPr txBox="1"/>
          <p:nvPr/>
        </p:nvSpPr>
        <p:spPr>
          <a:xfrm>
            <a:off x="10086593" y="4526279"/>
            <a:ext cx="1931365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EBBA21"/>
                </a:solidFill>
                <a:latin typeface="Calibri"/>
              </a:rPr>
              <a:t>$800</a:t>
            </a:r>
          </a:p>
        </p:txBody>
      </p:sp>
      <p:sp>
        <p:nvSpPr>
          <p:cNvPr id="74" name="Rectangle 73"/>
          <p:cNvSpPr/>
          <p:nvPr/>
        </p:nvSpPr>
        <p:spPr>
          <a:xfrm>
            <a:off x="10077449" y="5623559"/>
            <a:ext cx="1967941" cy="1078992"/>
          </a:xfrm>
          <a:prstGeom prst="rect">
            <a:avLst/>
          </a:prstGeom>
          <a:solidFill>
            <a:srgbClr val="0046B4"/>
          </a:solidFill>
          <a:ln w="25400">
            <a:solidFill>
              <a:srgbClr val="0014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" name="TextBox 74"/>
          <p:cNvSpPr txBox="1"/>
          <p:nvPr/>
        </p:nvSpPr>
        <p:spPr>
          <a:xfrm>
            <a:off x="10086593" y="5632703"/>
            <a:ext cx="1931365" cy="1051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EBBA21"/>
                </a:solidFill>
                <a:latin typeface="Calibri"/>
              </a:rPr>
              <a:t>$1000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182880" y="6510528"/>
            <a:ext cx="11825935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64748B"/>
                </a:solidFill>
                <a:latin typeface="Calibri"/>
              </a:rPr>
              <a:t>Click any cell to enter your question. Present in slideshow mode. — gettemplated.com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