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1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" y="54864"/>
            <a:ext cx="11917375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BBA21"/>
                </a:solidFill>
                <a:latin typeface="Calibri"/>
              </a:rPr>
              <a:t>Blank Jeopardy 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146304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5448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1]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304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5448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5448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6304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5448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4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55448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5448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2533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41677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2]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32533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41677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2533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41677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533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41677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32533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41677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32533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41677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8762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27906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3]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8762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27906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8762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27906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18762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127906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18762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127906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8762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27906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04991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14135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4]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04991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14135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04991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114135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04991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114135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04991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114135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04991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14135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91220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100364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5]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91220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100364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091220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100364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091220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100364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91220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100364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091220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100364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077449" y="502920"/>
            <a:ext cx="1967941" cy="649224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086593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[CAT 6]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077449" y="1197864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086593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077449" y="2304287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086593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77449" y="3410711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086593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77449" y="4517136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086593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077449" y="5623559"/>
            <a:ext cx="1967941" cy="1078992"/>
          </a:xfrm>
          <a:prstGeom prst="rect">
            <a:avLst/>
          </a:prstGeom>
          <a:solidFill>
            <a:srgbClr val="324678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086593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?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cell to enter your question. Present in slideshow mode.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