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7772400" cy="548640"/>
          </a:xfrm>
          <a:prstGeom prst="rect">
            <a:avLst/>
          </a:prstGeom>
          <a:solidFill>
            <a:srgbClr val="7E22C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" y="64008"/>
            <a:ext cx="74066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Membership Card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" y="402336"/>
            <a:ext cx="74066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8DCFF"/>
                </a:solidFill>
                <a:latin typeface="Calibri"/>
              </a:rPr>
              <a:t>2-Up · Club / loyalty / member card</a:t>
            </a:r>
          </a:p>
        </p:txBody>
      </p:sp>
      <p:sp>
        <p:nvSpPr>
          <p:cNvPr id="6" name="Rectangle 5"/>
          <p:cNvSpPr/>
          <p:nvPr/>
        </p:nvSpPr>
        <p:spPr>
          <a:xfrm>
            <a:off x="432815" y="768096"/>
            <a:ext cx="3291840" cy="205740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96239" y="731520"/>
            <a:ext cx="329184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2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96239" y="731520"/>
            <a:ext cx="3291840" cy="384048"/>
          </a:xfrm>
          <a:prstGeom prst="rect">
            <a:avLst/>
          </a:prstGeom>
          <a:solidFill>
            <a:srgbClr val="7E22C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9392" y="768096"/>
            <a:ext cx="3145536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City Fitness Club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5967" y="1207008"/>
            <a:ext cx="768096" cy="914400"/>
          </a:xfrm>
          <a:prstGeom prst="rect">
            <a:avLst/>
          </a:prstGeom>
          <a:solidFill>
            <a:srgbClr val="E2E8F0"/>
          </a:solidFill>
          <a:ln w="1016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5967" y="1609344"/>
            <a:ext cx="76809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64748B"/>
                </a:solidFill>
                <a:latin typeface="Calibri"/>
              </a:rPr>
              <a:t>Photo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83792" y="1207008"/>
            <a:ext cx="2194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F172A"/>
                </a:solidFill>
                <a:latin typeface="Calibri"/>
              </a:rPr>
              <a:t>[Full Name]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83792" y="1481328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Member Since: ___/___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83792" y="1700784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Membership #: MEM-0001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83792" y="1920240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Expires: ___/___/2027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96239" y="2532887"/>
            <a:ext cx="3291840" cy="256032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9392" y="2551176"/>
            <a:ext cx="314553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64748B"/>
                </a:solidFill>
                <a:latin typeface="Calibri"/>
              </a:rPr>
              <a:t>Member Benefits inside →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2815" y="3054096"/>
            <a:ext cx="3291840" cy="205740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396239" y="3017520"/>
            <a:ext cx="329184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2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396239" y="3017520"/>
            <a:ext cx="3291840" cy="384048"/>
          </a:xfrm>
          <a:prstGeom prst="rect">
            <a:avLst/>
          </a:prstGeom>
          <a:solidFill>
            <a:srgbClr val="7E22C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69392" y="3054096"/>
            <a:ext cx="3145536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City Fitness Club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5967" y="3493008"/>
            <a:ext cx="768096" cy="914400"/>
          </a:xfrm>
          <a:prstGeom prst="rect">
            <a:avLst/>
          </a:prstGeom>
          <a:solidFill>
            <a:srgbClr val="E2E8F0"/>
          </a:solidFill>
          <a:ln w="1016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05967" y="3895344"/>
            <a:ext cx="76809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64748B"/>
                </a:solidFill>
                <a:latin typeface="Calibri"/>
              </a:rPr>
              <a:t>Photo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383792" y="3493008"/>
            <a:ext cx="2194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F172A"/>
                </a:solidFill>
                <a:latin typeface="Calibri"/>
              </a:rPr>
              <a:t>[Full Name]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83792" y="3767328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Member Since: ___/___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83792" y="3986783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Membership #: MEM-0001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83792" y="4206240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Expires: ___/___/2027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96239" y="4818888"/>
            <a:ext cx="3291840" cy="256032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69392" y="4837176"/>
            <a:ext cx="314553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64748B"/>
                </a:solidFill>
                <a:latin typeface="Calibri"/>
              </a:rPr>
              <a:t>Member Benefits inside →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82880" y="9710928"/>
            <a:ext cx="74066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Print and laminate. CR80 standard size (3.375×2.125 in). No signup — gettemplated.com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