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772400" cy="54864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7406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Employee ID Card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7406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2-Up · Corporate / staff badge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815" y="768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96239" y="731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96239" y="731520"/>
            <a:ext cx="3291840" cy="38404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9392" y="768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ACME Corporation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967" y="1207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5967" y="1609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3792" y="1207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3792" y="1481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Job Title / Department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3792" y="1700784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Employee ID: EMP-001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3792" y="1920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Valid: 01/2025–12/2025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39" y="2532887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9392" y="2551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Human Resources Dept.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815" y="3054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96239" y="3017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96239" y="3017520"/>
            <a:ext cx="3291840" cy="38404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9392" y="3054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ACME Corporation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5967" y="3493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5967" y="3895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3792" y="3493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3792" y="3767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Job Title / Department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83792" y="3986783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Employee ID: EMP-001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83792" y="4206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Valid: 01/2025–12/2025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239" y="4818888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9392" y="4837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Human Resources Dept.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880" y="9710928"/>
            <a:ext cx="7406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Print and laminate. CR80 standard size (3.375×2.125 in). No signup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