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Calibri"/>
              </a:rPr>
              <a:t>[Your Name]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46888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FFC107"/>
                </a:solidFill>
                <a:latin typeface="Calibri"/>
              </a:rPr>
              <a:t>[Designer  |  Developer  |  Photographer  |  Creative]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9184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B4B4C8"/>
                </a:solidFill>
                <a:latin typeface="Calibri"/>
              </a:rPr>
              <a:t>Portfolio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E2E"/>
                </a:solidFill>
                <a:latin typeface="Calibri"/>
              </a:rPr>
              <a:t>About Me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051560"/>
            <a:ext cx="10515600" cy="457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3C"/>
                </a:solidFill>
                <a:latin typeface="Calibri"/>
              </a:rPr>
              <a:t>Hi, I'm [Name].
[2-3 sentences about background and what drives your work.]
Skills: [Skill 1]  ·  [Skill 2]  ·  [Skill 3]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E2E"/>
                </a:solidFill>
                <a:latin typeface="Calibri"/>
              </a:rPr>
              <a:t>Project 1 — [Title]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051560"/>
            <a:ext cx="10515600" cy="457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3C"/>
                </a:solidFill>
                <a:latin typeface="Calibri"/>
              </a:rPr>
              <a:t>[Description. Problem solved?]
Tools: [list]
Result: [outcome]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E2E"/>
                </a:solidFill>
                <a:latin typeface="Calibri"/>
              </a:rPr>
              <a:t>Project 2 — [Title]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051560"/>
            <a:ext cx="10515600" cy="457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3C"/>
                </a:solidFill>
                <a:latin typeface="Calibri"/>
              </a:rPr>
              <a:t>[Description. Problem solved?]
Tools: [list]
Result: [outcome]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E2E"/>
                </a:solidFill>
                <a:latin typeface="Calibri"/>
              </a:rPr>
              <a:t>Project 3 — [Title]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051560"/>
            <a:ext cx="10515600" cy="457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3C"/>
                </a:solidFill>
                <a:latin typeface="Calibri"/>
              </a:rPr>
              <a:t>[Description. Problem solved?]
Tools: [list]
Result: [outcome]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E2E"/>
                </a:solidFill>
                <a:latin typeface="Calibri"/>
              </a:rPr>
              <a:t>Skills &amp; Tools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051560"/>
            <a:ext cx="10515600" cy="457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3C"/>
                </a:solidFill>
                <a:latin typeface="Calibri"/>
              </a:rPr>
              <a:t>Design: [list]
Development: [list]
Education: [Degree  |  Institution  |  Year]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0" cy="685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74320"/>
            <a:ext cx="105156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E1E2E"/>
                </a:solidFill>
                <a:latin typeface="Calibri"/>
              </a:rPr>
              <a:t>Let's Work Together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051560"/>
            <a:ext cx="10515600" cy="4572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3C"/>
                </a:solidFill>
                <a:latin typeface="Calibri"/>
              </a:rPr>
              <a:t>Available for [freelance / full-time / contract]
Email: [your@email.com]
Portfolio: [yoursite.com]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