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Lesson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A5D6A7"/>
                </a:solidFill>
                <a:latin typeface="Calibri"/>
              </a:rPr>
              <a:t>Subject  |  Grade  |  [Teacher]  |  [Date]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By the end students will:
1. [Objective 1 — identify, explain, analyze]
2. [Objective 2]
3. [Objective 3]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Vocabulary / Key Terms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• [Term 1]: [definition]
• [Term 2]: [definition]
• [Term 3]: [definition]
• [Term 4]: [definition]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Core Concept — Part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[Introduce concept with clear explanation and real-world analogy.]
[Insert diagram / image here]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Core Concept — Part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[Continue concept. Break into numbered steps. Reinforce with example.]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Check for Understanding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1. [Recall question]
2. [Comprehension question]
3. [Application question]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Summary &amp;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321E"/>
                </a:solidFill>
                <a:latin typeface="Calibri"/>
              </a:rPr>
              <a:t>Today we learned:
• [Key point 1]
• [Key point 2]
Homework: [Assignment] — Due: [Date]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