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>
                <a:solidFill>
                  <a:srgbClr val="FFFFFF"/>
                </a:solidFill>
                <a:latin typeface="Calibri"/>
              </a:rPr>
              <a:t>Business Presentation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7432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B4C8FF"/>
                </a:solidFill>
                <a:latin typeface="Calibri"/>
              </a:rPr>
              <a:t>Company Name  |  Presented by [Name]  |  [Date]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5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4285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3716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1E1E50"/>
                </a:solidFill>
                <a:latin typeface="Calibri"/>
              </a:rPr>
              <a:t>01  Introduction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121408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1E1E50"/>
                </a:solidFill>
                <a:latin typeface="Calibri"/>
              </a:rPr>
              <a:t>02  Market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871215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1E1E50"/>
                </a:solidFill>
                <a:latin typeface="Calibri"/>
              </a:rPr>
              <a:t>03  Our Solution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621024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1E1E50"/>
                </a:solidFill>
                <a:latin typeface="Calibri"/>
              </a:rPr>
              <a:t>04  Results &amp; Data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370831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1E1E50"/>
                </a:solidFill>
                <a:latin typeface="Calibri"/>
              </a:rPr>
              <a:t>05  Next Steps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12064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>
                <a:solidFill>
                  <a:srgbClr val="1E1E50"/>
                </a:solidFill>
                <a:latin typeface="Calibri"/>
              </a:rPr>
              <a:t>06  Q &amp; 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4285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About 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0"/>
            <a:ext cx="6400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A237E"/>
                </a:solidFill>
                <a:latin typeface="Calibri"/>
              </a:rPr>
              <a:t>Our Company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10312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23246"/>
                </a:solidFill>
                <a:latin typeface="Calibri"/>
              </a:rPr>
              <a:t>Founded in [Year], we specialize in [core competency] serving [target market]. Our mission: [mission statement].</a:t>
            </a:r>
          </a:p>
        </p:txBody>
      </p:sp>
      <p:sp>
        <p:nvSpPr>
          <p:cNvPr id="7" name="Rectangle 6"/>
          <p:cNvSpPr/>
          <p:nvPr/>
        </p:nvSpPr>
        <p:spPr>
          <a:xfrm>
            <a:off x="7772400" y="1371600"/>
            <a:ext cx="3657600" cy="3840480"/>
          </a:xfrm>
          <a:prstGeom prst="rect">
            <a:avLst/>
          </a:prstGeom>
          <a:solidFill>
            <a:srgbClr val="E8F0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4285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Market Overview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828800"/>
            <a:ext cx="3200400" cy="1828800"/>
          </a:xfrm>
          <a:prstGeom prst="rect">
            <a:avLst/>
          </a:prstGeom>
          <a:solidFill>
            <a:srgbClr val="E8F0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011680"/>
            <a:ext cx="3200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1A237E"/>
                </a:solidFill>
                <a:latin typeface="Calibri"/>
              </a:rPr>
              <a:t>$[X]B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834640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505078"/>
                </a:solidFill>
                <a:latin typeface="Calibri"/>
              </a:rPr>
              <a:t>Total Market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0" y="1828800"/>
            <a:ext cx="3200400" cy="1828800"/>
          </a:xfrm>
          <a:prstGeom prst="rect">
            <a:avLst/>
          </a:prstGeom>
          <a:solidFill>
            <a:srgbClr val="E8F0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0" y="2011680"/>
            <a:ext cx="3200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1A237E"/>
                </a:solidFill>
                <a:latin typeface="Calibri"/>
              </a:rPr>
              <a:t>[X]%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0" y="2834640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505078"/>
                </a:solidFill>
                <a:latin typeface="Calibri"/>
              </a:rPr>
              <a:t>Annual Growth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229600" y="1828800"/>
            <a:ext cx="3200400" cy="1828800"/>
          </a:xfrm>
          <a:prstGeom prst="rect">
            <a:avLst/>
          </a:prstGeom>
          <a:solidFill>
            <a:srgbClr val="E8F0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0" y="2011680"/>
            <a:ext cx="3200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1A237E"/>
                </a:solidFill>
                <a:latin typeface="Calibri"/>
              </a:rPr>
              <a:t>[X]M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0" y="2834640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505078"/>
                </a:solidFill>
                <a:latin typeface="Calibri"/>
              </a:rPr>
              <a:t>Target Customers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4285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Our Solution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71600"/>
            <a:ext cx="5212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C83232"/>
                </a:solidFill>
                <a:latin typeface="Calibri"/>
              </a:rPr>
              <a:t>Problem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011680"/>
            <a:ext cx="521208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C3C50"/>
                </a:solidFill>
                <a:latin typeface="Calibri"/>
              </a:rPr>
              <a:t>[Describe the core problem customers face and why current solutions fall short.]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371600"/>
            <a:ext cx="5212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1A783C"/>
                </a:solidFill>
                <a:latin typeface="Calibri"/>
              </a:rPr>
              <a:t>Our Solution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011680"/>
            <a:ext cx="521208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3C3C50"/>
                </a:solidFill>
                <a:latin typeface="Calibri"/>
              </a:rPr>
              <a:t>[Describe your product or service and how it uniquely solves the problem.]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4285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Results &amp; Data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10332720" cy="3840480"/>
          </a:xfrm>
          <a:prstGeom prst="rect">
            <a:avLst/>
          </a:prstGeom>
          <a:solidFill>
            <a:srgbClr val="F5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560320"/>
            <a:ext cx="10332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>
                <a:solidFill>
                  <a:srgbClr val="7878A0"/>
                </a:solidFill>
                <a:latin typeface="Calibri"/>
              </a:rPr>
              <a:t>[Insert chart, metrics, or key results here]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0" y="4754880"/>
            <a:ext cx="1371600" cy="457200"/>
          </a:xfrm>
          <a:prstGeom prst="rect">
            <a:avLst/>
          </a:prstGeom>
          <a:solidFill>
            <a:srgbClr val="4285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200400" y="4434840"/>
            <a:ext cx="1371600" cy="777240"/>
          </a:xfrm>
          <a:prstGeom prst="rect">
            <a:avLst/>
          </a:prstGeom>
          <a:solidFill>
            <a:srgbClr val="4285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029200" y="4114800"/>
            <a:ext cx="1371600" cy="1097280"/>
          </a:xfrm>
          <a:prstGeom prst="rect">
            <a:avLst/>
          </a:prstGeom>
          <a:solidFill>
            <a:srgbClr val="4285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858000" y="3794760"/>
            <a:ext cx="1371600" cy="1417319"/>
          </a:xfrm>
          <a:prstGeom prst="rect">
            <a:avLst/>
          </a:prstGeom>
          <a:solidFill>
            <a:srgbClr val="4285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0" y="3474720"/>
            <a:ext cx="1371600" cy="1737360"/>
          </a:xfrm>
          <a:prstGeom prst="rect">
            <a:avLst/>
          </a:prstGeom>
          <a:solidFill>
            <a:srgbClr val="4285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97280"/>
          </a:xfrm>
          <a:prstGeom prst="rect">
            <a:avLst/>
          </a:prstGeom>
          <a:solidFill>
            <a:srgbClr val="4285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8288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Next Steps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463040"/>
            <a:ext cx="457200" cy="457200"/>
          </a:xfrm>
          <a:prstGeom prst="rect">
            <a:avLst/>
          </a:prstGeom>
          <a:solidFill>
            <a:srgbClr val="4285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463040"/>
            <a:ext cx="9601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1E1E50"/>
                </a:solidFill>
                <a:latin typeface="Calibri"/>
              </a:rPr>
              <a:t>Step 1: [Action — owner &amp; deadline]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" y="2560320"/>
            <a:ext cx="457200" cy="457200"/>
          </a:xfrm>
          <a:prstGeom prst="rect">
            <a:avLst/>
          </a:prstGeom>
          <a:solidFill>
            <a:srgbClr val="4285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463040" y="2560320"/>
            <a:ext cx="9601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1E1E50"/>
                </a:solidFill>
                <a:latin typeface="Calibri"/>
              </a:rPr>
              <a:t>Step 2: [Action — owner &amp; deadline]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" y="3657600"/>
            <a:ext cx="457200" cy="457200"/>
          </a:xfrm>
          <a:prstGeom prst="rect">
            <a:avLst/>
          </a:prstGeom>
          <a:solidFill>
            <a:srgbClr val="4285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463040" y="3657600"/>
            <a:ext cx="9601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1E1E50"/>
                </a:solidFill>
                <a:latin typeface="Calibri"/>
              </a:rPr>
              <a:t>Step 3: [Action — owner &amp; deadline]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4754879"/>
            <a:ext cx="457200" cy="457200"/>
          </a:xfrm>
          <a:prstGeom prst="rect">
            <a:avLst/>
          </a:prstGeom>
          <a:solidFill>
            <a:srgbClr val="4285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463040" y="4754879"/>
            <a:ext cx="9601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1E1E50"/>
                </a:solidFill>
                <a:latin typeface="Calibri"/>
              </a:rPr>
              <a:t>Step 4: [Review / follow-up date]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Calibri"/>
              </a:rPr>
              <a:t>Thank You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2004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>
                <a:solidFill>
                  <a:srgbClr val="B4C8FF"/>
                </a:solidFill>
                <a:latin typeface="Calibri"/>
              </a:rPr>
              <a:t>Questions?  Contact [name@email.com]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