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Basic Process Flowchart — start / process / decision / end with arrows</a:t>
            </a:r>
          </a:p>
        </p:txBody>
      </p:sp>
      <p:sp>
        <p:nvSpPr>
          <p:cNvPr id="5" name="Line Callout 3 4"/>
          <p:cNvSpPr/>
          <p:nvPr/>
        </p:nvSpPr>
        <p:spPr>
          <a:xfrm>
            <a:off x="457200" y="2560320"/>
            <a:ext cx="1645920" cy="731520"/>
          </a:xfrm>
          <a:prstGeom prst="borderCallout3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Start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2743200" y="2560320"/>
            <a:ext cx="1828800" cy="731520"/>
          </a:xfrm>
          <a:prstGeom prst="borderCallout1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Process
Step 1</a:t>
            </a:r>
          </a:p>
        </p:txBody>
      </p:sp>
      <p:sp>
        <p:nvSpPr>
          <p:cNvPr id="7" name="Line Callout 1 6"/>
          <p:cNvSpPr/>
          <p:nvPr/>
        </p:nvSpPr>
        <p:spPr>
          <a:xfrm>
            <a:off x="5212080" y="2560320"/>
            <a:ext cx="1828800" cy="731520"/>
          </a:xfrm>
          <a:prstGeom prst="borderCallout1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Process
Step 2</a:t>
            </a:r>
          </a:p>
        </p:txBody>
      </p:sp>
      <p:sp>
        <p:nvSpPr>
          <p:cNvPr id="8" name="Line Callout 2 7"/>
          <p:cNvSpPr/>
          <p:nvPr/>
        </p:nvSpPr>
        <p:spPr>
          <a:xfrm>
            <a:off x="7498079" y="2377439"/>
            <a:ext cx="2011680" cy="1097280"/>
          </a:xfrm>
          <a:prstGeom prst="borderCallout2">
            <a:avLst/>
          </a:prstGeom>
          <a:solidFill>
            <a:srgbClr val="64748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Decision?</a:t>
            </a:r>
          </a:p>
        </p:txBody>
      </p:sp>
      <p:sp>
        <p:nvSpPr>
          <p:cNvPr id="9" name="Line Callout 3 8"/>
          <p:cNvSpPr/>
          <p:nvPr/>
        </p:nvSpPr>
        <p:spPr>
          <a:xfrm>
            <a:off x="10058400" y="2560320"/>
            <a:ext cx="1828800" cy="731520"/>
          </a:xfrm>
          <a:prstGeom prst="borderCallout3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End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2103120" y="2926079"/>
            <a:ext cx="640080" cy="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4572000" y="2926079"/>
            <a:ext cx="640080" cy="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7040880" y="2926079"/>
            <a:ext cx="457199" cy="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9509760" y="2926079"/>
            <a:ext cx="548640" cy="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326880" y="2697479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059669"/>
                </a:solidFill>
                <a:latin typeface="Calibri"/>
              </a:rPr>
              <a:t>Yes</a:t>
            </a:r>
          </a:p>
        </p:txBody>
      </p:sp>
      <p:sp>
        <p:nvSpPr>
          <p:cNvPr id="15" name="Line Callout 1 14"/>
          <p:cNvSpPr/>
          <p:nvPr/>
        </p:nvSpPr>
        <p:spPr>
          <a:xfrm>
            <a:off x="7498079" y="4206240"/>
            <a:ext cx="2011680" cy="731520"/>
          </a:xfrm>
          <a:prstGeom prst="borderCallout1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Handle
Yes Case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8503920" y="3474720"/>
            <a:ext cx="0" cy="73152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549640" y="3611879"/>
            <a:ext cx="365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DC2626"/>
                </a:solidFill>
                <a:latin typeface="Calibri"/>
              </a:rPr>
              <a:t>No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9509760" y="4572000"/>
            <a:ext cx="1463040" cy="0"/>
          </a:xfrm>
          <a:prstGeom prst="line">
            <a:avLst/>
          </a:prstGeom>
          <a:ln w="1270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 flipV="1">
            <a:off x="10972800" y="2926079"/>
            <a:ext cx="0" cy="1645921"/>
          </a:xfrm>
          <a:prstGeom prst="line">
            <a:avLst/>
          </a:prstGeom>
          <a:ln w="1270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74320" y="6217920"/>
            <a:ext cx="11612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4748B"/>
                </a:solidFill>
                <a:latin typeface="Calibri"/>
              </a:rPr>
              <a:t>Click any shape to edit. Drag to reposition. Duplicate a Process box to add steps.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