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FC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FFC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280160"/>
            <a:ext cx="112471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>
                <a:solidFill>
                  <a:srgbClr val="FFC800"/>
                </a:solidFill>
                <a:latin typeface="Impact"/>
              </a:rPr>
              <a:t>SURVEY SAYS!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92608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C8DCFF"/>
                </a:solidFill>
                <a:latin typeface="Calibri"/>
              </a:rPr>
              <a:t>Use Your Own Survey Data</a:t>
            </a:r>
          </a:p>
        </p:txBody>
      </p:sp>
      <p:sp>
        <p:nvSpPr>
          <p:cNvPr id="7" name="Rectangle 6"/>
          <p:cNvSpPr/>
          <p:nvPr/>
        </p:nvSpPr>
        <p:spPr>
          <a:xfrm>
            <a:off x="1828800" y="4114800"/>
            <a:ext cx="8503920" cy="64008"/>
          </a:xfrm>
          <a:prstGeom prst="rect">
            <a:avLst/>
          </a:prstGeom>
          <a:solidFill>
            <a:srgbClr val="FFC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852160" cy="640080"/>
          </a:xfrm>
          <a:prstGeom prst="rect">
            <a:avLst/>
          </a:prstGeom>
          <a:solidFill>
            <a:srgbClr val="DC32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309360" y="0"/>
            <a:ext cx="5882335" cy="64008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2880" y="73152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FFFFFF"/>
                </a:solidFill>
                <a:latin typeface="Impact"/>
              </a:rPr>
              <a:t>Team 1: 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73152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800" b="1">
                <a:solidFill>
                  <a:srgbClr val="FFFFFF"/>
                </a:solidFill>
                <a:latin typeface="Impact"/>
              </a:rPr>
              <a:t>Team 2: 0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822960"/>
            <a:ext cx="11247120" cy="68580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868680"/>
            <a:ext cx="11064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[Survey Question 1 — paste your question here]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691640"/>
            <a:ext cx="5303520" cy="594360"/>
          </a:xfrm>
          <a:prstGeom prst="rect">
            <a:avLst/>
          </a:prstGeom>
          <a:solidFill>
            <a:srgbClr val="3C3C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7200" y="1691640"/>
            <a:ext cx="502920" cy="594360"/>
          </a:xfrm>
          <a:prstGeom prst="rect">
            <a:avLst/>
          </a:prstGeom>
          <a:solidFill>
            <a:srgbClr val="505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02920" y="1728216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C8DCFF"/>
                </a:solidFill>
                <a:latin typeface="Impact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843784" y="1728216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>
                <a:solidFill>
                  <a:srgbClr val="C8DCFF"/>
                </a:solidFill>
                <a:latin typeface="Impact"/>
              </a:rPr>
              <a:t>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2340864"/>
            <a:ext cx="5303520" cy="594360"/>
          </a:xfrm>
          <a:prstGeom prst="rect">
            <a:avLst/>
          </a:prstGeom>
          <a:solidFill>
            <a:srgbClr val="3C3C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57200" y="2340864"/>
            <a:ext cx="502920" cy="594360"/>
          </a:xfrm>
          <a:prstGeom prst="rect">
            <a:avLst/>
          </a:prstGeom>
          <a:solidFill>
            <a:srgbClr val="505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02920" y="2377440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C8DCFF"/>
                </a:solidFill>
                <a:latin typeface="Impact"/>
              </a:rP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843784" y="2377440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>
                <a:solidFill>
                  <a:srgbClr val="C8DCFF"/>
                </a:solidFill>
                <a:latin typeface="Impact"/>
              </a:rPr>
              <a:t>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2990088"/>
            <a:ext cx="5303520" cy="594360"/>
          </a:xfrm>
          <a:prstGeom prst="rect">
            <a:avLst/>
          </a:prstGeom>
          <a:solidFill>
            <a:srgbClr val="3C3C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57200" y="2990088"/>
            <a:ext cx="502920" cy="594360"/>
          </a:xfrm>
          <a:prstGeom prst="rect">
            <a:avLst/>
          </a:prstGeom>
          <a:solidFill>
            <a:srgbClr val="505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02920" y="3026664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C8DCFF"/>
                </a:solidFill>
                <a:latin typeface="Impact"/>
              </a:rP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843784" y="3026664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>
                <a:solidFill>
                  <a:srgbClr val="C8DCFF"/>
                </a:solidFill>
                <a:latin typeface="Impact"/>
              </a:rPr>
              <a:t>?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400800" y="1691640"/>
            <a:ext cx="5303520" cy="594360"/>
          </a:xfrm>
          <a:prstGeom prst="rect">
            <a:avLst/>
          </a:prstGeom>
          <a:solidFill>
            <a:srgbClr val="3C3C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400800" y="1691640"/>
            <a:ext cx="502920" cy="594360"/>
          </a:xfrm>
          <a:prstGeom prst="rect">
            <a:avLst/>
          </a:prstGeom>
          <a:solidFill>
            <a:srgbClr val="505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46520" y="1728216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C8DCFF"/>
                </a:solidFill>
                <a:latin typeface="Impact"/>
              </a:rPr>
              <a:t>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787384" y="1728216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>
                <a:solidFill>
                  <a:srgbClr val="C8DCFF"/>
                </a:solidFill>
                <a:latin typeface="Impact"/>
              </a:rPr>
              <a:t>?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400800" y="2340864"/>
            <a:ext cx="5303520" cy="594360"/>
          </a:xfrm>
          <a:prstGeom prst="rect">
            <a:avLst/>
          </a:prstGeom>
          <a:solidFill>
            <a:srgbClr val="3C3C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6400800" y="2340864"/>
            <a:ext cx="502920" cy="594360"/>
          </a:xfrm>
          <a:prstGeom prst="rect">
            <a:avLst/>
          </a:prstGeom>
          <a:solidFill>
            <a:srgbClr val="505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46520" y="2377440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C8DCFF"/>
                </a:solidFill>
                <a:latin typeface="Impact"/>
              </a:rPr>
              <a:t>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787384" y="2377440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>
                <a:solidFill>
                  <a:srgbClr val="C8DCFF"/>
                </a:solidFill>
                <a:latin typeface="Impact"/>
              </a:rPr>
              <a:t>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852160" cy="640080"/>
          </a:xfrm>
          <a:prstGeom prst="rect">
            <a:avLst/>
          </a:prstGeom>
          <a:solidFill>
            <a:srgbClr val="DC32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309360" y="0"/>
            <a:ext cx="5882335" cy="64008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2880" y="73152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FFFFFF"/>
                </a:solidFill>
                <a:latin typeface="Impact"/>
              </a:rPr>
              <a:t>Team 1: 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73152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800" b="1">
                <a:solidFill>
                  <a:srgbClr val="FFFFFF"/>
                </a:solidFill>
                <a:latin typeface="Impact"/>
              </a:rPr>
              <a:t>Team 2: 0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822960"/>
            <a:ext cx="11247120" cy="68580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868680"/>
            <a:ext cx="11064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[Survey Question 2 — paste your question here]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691640"/>
            <a:ext cx="5303520" cy="594360"/>
          </a:xfrm>
          <a:prstGeom prst="rect">
            <a:avLst/>
          </a:prstGeom>
          <a:solidFill>
            <a:srgbClr val="3C3C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7200" y="1691640"/>
            <a:ext cx="502920" cy="594360"/>
          </a:xfrm>
          <a:prstGeom prst="rect">
            <a:avLst/>
          </a:prstGeom>
          <a:solidFill>
            <a:srgbClr val="505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02920" y="1728216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C8DCFF"/>
                </a:solidFill>
                <a:latin typeface="Impact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843784" y="1728216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>
                <a:solidFill>
                  <a:srgbClr val="C8DCFF"/>
                </a:solidFill>
                <a:latin typeface="Impact"/>
              </a:rPr>
              <a:t>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2340864"/>
            <a:ext cx="5303520" cy="594360"/>
          </a:xfrm>
          <a:prstGeom prst="rect">
            <a:avLst/>
          </a:prstGeom>
          <a:solidFill>
            <a:srgbClr val="3C3C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57200" y="2340864"/>
            <a:ext cx="502920" cy="594360"/>
          </a:xfrm>
          <a:prstGeom prst="rect">
            <a:avLst/>
          </a:prstGeom>
          <a:solidFill>
            <a:srgbClr val="505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02920" y="2377440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C8DCFF"/>
                </a:solidFill>
                <a:latin typeface="Impact"/>
              </a:rP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843784" y="2377440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>
                <a:solidFill>
                  <a:srgbClr val="C8DCFF"/>
                </a:solidFill>
                <a:latin typeface="Impact"/>
              </a:rPr>
              <a:t>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2990088"/>
            <a:ext cx="5303520" cy="594360"/>
          </a:xfrm>
          <a:prstGeom prst="rect">
            <a:avLst/>
          </a:prstGeom>
          <a:solidFill>
            <a:srgbClr val="3C3C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57200" y="2990088"/>
            <a:ext cx="502920" cy="594360"/>
          </a:xfrm>
          <a:prstGeom prst="rect">
            <a:avLst/>
          </a:prstGeom>
          <a:solidFill>
            <a:srgbClr val="505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02920" y="3026664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C8DCFF"/>
                </a:solidFill>
                <a:latin typeface="Impact"/>
              </a:rP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843784" y="3026664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>
                <a:solidFill>
                  <a:srgbClr val="C8DCFF"/>
                </a:solidFill>
                <a:latin typeface="Impact"/>
              </a:rPr>
              <a:t>?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400800" y="1691640"/>
            <a:ext cx="5303520" cy="594360"/>
          </a:xfrm>
          <a:prstGeom prst="rect">
            <a:avLst/>
          </a:prstGeom>
          <a:solidFill>
            <a:srgbClr val="3C3C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400800" y="1691640"/>
            <a:ext cx="502920" cy="594360"/>
          </a:xfrm>
          <a:prstGeom prst="rect">
            <a:avLst/>
          </a:prstGeom>
          <a:solidFill>
            <a:srgbClr val="505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46520" y="1728216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C8DCFF"/>
                </a:solidFill>
                <a:latin typeface="Impact"/>
              </a:rPr>
              <a:t>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787384" y="1728216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>
                <a:solidFill>
                  <a:srgbClr val="C8DCFF"/>
                </a:solidFill>
                <a:latin typeface="Impact"/>
              </a:rPr>
              <a:t>?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400800" y="2340864"/>
            <a:ext cx="5303520" cy="594360"/>
          </a:xfrm>
          <a:prstGeom prst="rect">
            <a:avLst/>
          </a:prstGeom>
          <a:solidFill>
            <a:srgbClr val="3C3C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6400800" y="2340864"/>
            <a:ext cx="502920" cy="594360"/>
          </a:xfrm>
          <a:prstGeom prst="rect">
            <a:avLst/>
          </a:prstGeom>
          <a:solidFill>
            <a:srgbClr val="505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46520" y="2377440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C8DCFF"/>
                </a:solidFill>
                <a:latin typeface="Impact"/>
              </a:rPr>
              <a:t>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787384" y="2377440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>
                <a:solidFill>
                  <a:srgbClr val="C8DCFF"/>
                </a:solidFill>
                <a:latin typeface="Impact"/>
              </a:rPr>
              <a:t>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852160" cy="640080"/>
          </a:xfrm>
          <a:prstGeom prst="rect">
            <a:avLst/>
          </a:prstGeom>
          <a:solidFill>
            <a:srgbClr val="DC32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309360" y="0"/>
            <a:ext cx="5882335" cy="64008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2880" y="73152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FFFFFF"/>
                </a:solidFill>
                <a:latin typeface="Impact"/>
              </a:rPr>
              <a:t>Team 1: 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73152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800" b="1">
                <a:solidFill>
                  <a:srgbClr val="FFFFFF"/>
                </a:solidFill>
                <a:latin typeface="Impact"/>
              </a:rPr>
              <a:t>Team 2: 0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822960"/>
            <a:ext cx="11247120" cy="68580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868680"/>
            <a:ext cx="11064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[Survey Question 3 — paste your question here]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691640"/>
            <a:ext cx="5303520" cy="594360"/>
          </a:xfrm>
          <a:prstGeom prst="rect">
            <a:avLst/>
          </a:prstGeom>
          <a:solidFill>
            <a:srgbClr val="3C3C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7200" y="1691640"/>
            <a:ext cx="502920" cy="594360"/>
          </a:xfrm>
          <a:prstGeom prst="rect">
            <a:avLst/>
          </a:prstGeom>
          <a:solidFill>
            <a:srgbClr val="505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02920" y="1728216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C8DCFF"/>
                </a:solidFill>
                <a:latin typeface="Impact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843784" y="1728216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>
                <a:solidFill>
                  <a:srgbClr val="C8DCFF"/>
                </a:solidFill>
                <a:latin typeface="Impact"/>
              </a:rPr>
              <a:t>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2340864"/>
            <a:ext cx="5303520" cy="594360"/>
          </a:xfrm>
          <a:prstGeom prst="rect">
            <a:avLst/>
          </a:prstGeom>
          <a:solidFill>
            <a:srgbClr val="3C3C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57200" y="2340864"/>
            <a:ext cx="502920" cy="594360"/>
          </a:xfrm>
          <a:prstGeom prst="rect">
            <a:avLst/>
          </a:prstGeom>
          <a:solidFill>
            <a:srgbClr val="505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02920" y="2377440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C8DCFF"/>
                </a:solidFill>
                <a:latin typeface="Impact"/>
              </a:rP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843784" y="2377440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>
                <a:solidFill>
                  <a:srgbClr val="C8DCFF"/>
                </a:solidFill>
                <a:latin typeface="Impact"/>
              </a:rPr>
              <a:t>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2990088"/>
            <a:ext cx="5303520" cy="594360"/>
          </a:xfrm>
          <a:prstGeom prst="rect">
            <a:avLst/>
          </a:prstGeom>
          <a:solidFill>
            <a:srgbClr val="3C3C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57200" y="2990088"/>
            <a:ext cx="502920" cy="594360"/>
          </a:xfrm>
          <a:prstGeom prst="rect">
            <a:avLst/>
          </a:prstGeom>
          <a:solidFill>
            <a:srgbClr val="505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02920" y="3026664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C8DCFF"/>
                </a:solidFill>
                <a:latin typeface="Impact"/>
              </a:rP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843784" y="3026664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>
                <a:solidFill>
                  <a:srgbClr val="C8DCFF"/>
                </a:solidFill>
                <a:latin typeface="Impact"/>
              </a:rPr>
              <a:t>?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400800" y="1691640"/>
            <a:ext cx="5303520" cy="594360"/>
          </a:xfrm>
          <a:prstGeom prst="rect">
            <a:avLst/>
          </a:prstGeom>
          <a:solidFill>
            <a:srgbClr val="3C3C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400800" y="1691640"/>
            <a:ext cx="502920" cy="594360"/>
          </a:xfrm>
          <a:prstGeom prst="rect">
            <a:avLst/>
          </a:prstGeom>
          <a:solidFill>
            <a:srgbClr val="505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46520" y="1728216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C8DCFF"/>
                </a:solidFill>
                <a:latin typeface="Impact"/>
              </a:rPr>
              <a:t>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787384" y="1728216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>
                <a:solidFill>
                  <a:srgbClr val="C8DCFF"/>
                </a:solidFill>
                <a:latin typeface="Impact"/>
              </a:rPr>
              <a:t>?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400800" y="2340864"/>
            <a:ext cx="5303520" cy="594360"/>
          </a:xfrm>
          <a:prstGeom prst="rect">
            <a:avLst/>
          </a:prstGeom>
          <a:solidFill>
            <a:srgbClr val="3C3C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6400800" y="2340864"/>
            <a:ext cx="502920" cy="594360"/>
          </a:xfrm>
          <a:prstGeom prst="rect">
            <a:avLst/>
          </a:prstGeom>
          <a:solidFill>
            <a:srgbClr val="505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46520" y="2377440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C8DCFF"/>
                </a:solidFill>
                <a:latin typeface="Impact"/>
              </a:rPr>
              <a:t>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787384" y="2377440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>
                <a:solidFill>
                  <a:srgbClr val="C8DCFF"/>
                </a:solidFill>
                <a:latin typeface="Impact"/>
              </a:rPr>
              <a:t>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FFC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822960"/>
            <a:ext cx="112471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600" b="1">
                <a:solidFill>
                  <a:srgbClr val="FFC800"/>
                </a:solidFill>
                <a:latin typeface="Impact"/>
              </a:rPr>
              <a:t>SCOREBOARD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2286000"/>
            <a:ext cx="4114800" cy="2286000"/>
          </a:xfrm>
          <a:prstGeom prst="rect">
            <a:avLst/>
          </a:prstGeom>
          <a:solidFill>
            <a:srgbClr val="DC32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4114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Calibri"/>
              </a:rPr>
              <a:t>Team 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926080"/>
            <a:ext cx="4114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  <a:latin typeface="Impact"/>
              </a:rPr>
              <a:t>0</a:t>
            </a:r>
          </a:p>
        </p:txBody>
      </p:sp>
      <p:sp>
        <p:nvSpPr>
          <p:cNvPr id="8" name="Rectangle 7"/>
          <p:cNvSpPr/>
          <p:nvPr/>
        </p:nvSpPr>
        <p:spPr>
          <a:xfrm>
            <a:off x="7132320" y="2286000"/>
            <a:ext cx="4114800" cy="228600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132320" y="2377440"/>
            <a:ext cx="4114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Calibri"/>
              </a:rPr>
              <a:t>Team 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2926080"/>
            <a:ext cx="4114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  <a:latin typeface="Impact"/>
              </a:rPr>
              <a:t>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03520" y="2651760"/>
            <a:ext cx="1554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>
                <a:solidFill>
                  <a:srgbClr val="FFC800"/>
                </a:solidFill>
                <a:latin typeface="Impact"/>
              </a:rPr>
              <a:t>VS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