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280160"/>
            <a:ext cx="11247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>
                <a:solidFill>
                  <a:srgbClr val="FFC800"/>
                </a:solidFill>
                <a:latin typeface="Impact"/>
              </a:rPr>
              <a:t>CLASSROOM REVIEW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92608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8DCFF"/>
                </a:solidFill>
                <a:latin typeface="Calibri"/>
              </a:rPr>
              <a:t>Family Feud Style Review Game</a:t>
            </a:r>
          </a:p>
        </p:txBody>
      </p:sp>
      <p:sp>
        <p:nvSpPr>
          <p:cNvPr id="7" name="Rectangle 6"/>
          <p:cNvSpPr/>
          <p:nvPr/>
        </p:nvSpPr>
        <p:spPr>
          <a:xfrm>
            <a:off x="1828800" y="4114800"/>
            <a:ext cx="8503920" cy="64008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852160" cy="640080"/>
          </a:xfrm>
          <a:prstGeom prst="rect">
            <a:avLst/>
          </a:prstGeom>
          <a:solidFill>
            <a:srgbClr val="DC3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309360" y="0"/>
            <a:ext cx="5882335" cy="64008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288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Impact"/>
              </a:rPr>
              <a:t>Team 1: 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800" b="1">
                <a:solidFill>
                  <a:srgbClr val="FFFFFF"/>
                </a:solidFill>
                <a:latin typeface="Impact"/>
              </a:rPr>
              <a:t>Team 2: 0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822960"/>
            <a:ext cx="11247120" cy="68580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868680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Name a type of renewable energy.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91640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691640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1728216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" y="1728216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Solar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66359" y="1728216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40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340864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57200" y="2340864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02920" y="2377440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" y="2377440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Wind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66359" y="2377440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30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2990088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2990088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02920" y="3026664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51560" y="3026664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Hydro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66359" y="3026664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15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00800" y="1691640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6400800" y="1691640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46520" y="1728216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995160" y="1728216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Geothermal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109960" y="1728216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00800" y="2340864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400800" y="2340864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46520" y="2377440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95160" y="2377440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Biomass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109960" y="2377440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852160" cy="640080"/>
          </a:xfrm>
          <a:prstGeom prst="rect">
            <a:avLst/>
          </a:prstGeom>
          <a:solidFill>
            <a:srgbClr val="DC3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309360" y="0"/>
            <a:ext cx="5882335" cy="64008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288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Impact"/>
              </a:rPr>
              <a:t>Team 1: 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800" b="1">
                <a:solidFill>
                  <a:srgbClr val="FFFFFF"/>
                </a:solidFill>
                <a:latin typeface="Impact"/>
              </a:rPr>
              <a:t>Team 2: 0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822960"/>
            <a:ext cx="11247120" cy="68580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868680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Name a US state on the East Coast.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91640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691640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1728216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" y="1728216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New York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66359" y="1728216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35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340864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57200" y="2340864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02920" y="2377440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" y="2377440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Florida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66359" y="2377440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28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2990088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2990088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02920" y="3026664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51560" y="3026664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Georgia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66359" y="3026664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15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00800" y="1691640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6400800" y="1691640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46520" y="1728216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995160" y="1728216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Virginia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109960" y="1728216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12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00800" y="2340864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400800" y="2340864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46520" y="2377440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95160" y="2377440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North Carolina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109960" y="2377440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852160" cy="640080"/>
          </a:xfrm>
          <a:prstGeom prst="rect">
            <a:avLst/>
          </a:prstGeom>
          <a:solidFill>
            <a:srgbClr val="DC3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309360" y="0"/>
            <a:ext cx="5882335" cy="64008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288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Impact"/>
              </a:rPr>
              <a:t>Team 1: 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800" b="1">
                <a:solidFill>
                  <a:srgbClr val="FFFFFF"/>
                </a:solidFill>
                <a:latin typeface="Impact"/>
              </a:rPr>
              <a:t>Team 2: 0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822960"/>
            <a:ext cx="11247120" cy="68580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868680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Name something found inside a cell.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91640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691640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1728216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" y="1728216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Nucleus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66359" y="1728216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45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340864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57200" y="2340864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02920" y="2377440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" y="2377440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Mitochondria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66359" y="2377440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25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2990088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2990088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02920" y="3026664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51560" y="3026664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Cytoplasm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66359" y="3026664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15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00800" y="1691640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6400800" y="1691640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46520" y="1728216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995160" y="1728216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Cell Membrane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109960" y="1728216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10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00800" y="2340864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400800" y="2340864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46520" y="2377440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95160" y="2377440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Ribosomes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109960" y="2377440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112471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>
                <a:solidFill>
                  <a:srgbClr val="FFC800"/>
                </a:solidFill>
                <a:latin typeface="Impact"/>
              </a:rPr>
              <a:t>SCOREBOARD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286000"/>
            <a:ext cx="4114800" cy="2286000"/>
          </a:xfrm>
          <a:prstGeom prst="rect">
            <a:avLst/>
          </a:prstGeom>
          <a:solidFill>
            <a:srgbClr val="DC3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4114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Team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926080"/>
            <a:ext cx="4114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  <a:latin typeface="Impact"/>
              </a:rPr>
              <a:t>0</a:t>
            </a:r>
          </a:p>
        </p:txBody>
      </p:sp>
      <p:sp>
        <p:nvSpPr>
          <p:cNvPr id="8" name="Rectangle 7"/>
          <p:cNvSpPr/>
          <p:nvPr/>
        </p:nvSpPr>
        <p:spPr>
          <a:xfrm>
            <a:off x="7132320" y="2286000"/>
            <a:ext cx="4114800" cy="228600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132320" y="2377440"/>
            <a:ext cx="4114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Team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2926080"/>
            <a:ext cx="4114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  <a:latin typeface="Impact"/>
              </a:rPr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03520" y="2651760"/>
            <a:ext cx="1554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FFC800"/>
                </a:solidFill>
                <a:latin typeface="Impact"/>
              </a:rPr>
              <a:t>VS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