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446520"/>
            <a:ext cx="12191695" cy="41148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280160"/>
            <a:ext cx="1124712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C800"/>
                </a:solidFill>
                <a:latin typeface="Impact"/>
              </a:rPr>
              <a:t>FAMILY FEUD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92608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8DCFF"/>
                </a:solidFill>
                <a:latin typeface="Calibri"/>
              </a:rPr>
              <a:t>Classic Game Show Template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4114800"/>
            <a:ext cx="8503920" cy="64008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Name something you find in a kitchen.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91640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691640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1728216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Refrigerator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66359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42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340864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2377440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Stove / Oven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66359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28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2990088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990088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" y="3026664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Microwave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66359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12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3639312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3639312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02920" y="3675887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51560" y="3675887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Sink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6359" y="3675887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400800" y="1691640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6400800" y="1691640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465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95160" y="1728216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Dishes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109960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5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400800" y="2340864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400800" y="2340864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465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95160" y="2377440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Cutting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109960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3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400800" y="2990088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6400800" y="2990088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4465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7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995160" y="3026664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Toaster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109960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Name a popular vacation destination.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91640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691640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1728216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Beach / Ocean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66359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38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57200" y="2340864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" y="2377440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Disney World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66359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22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2990088"/>
            <a:ext cx="5303520" cy="59436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990088"/>
            <a:ext cx="502920" cy="59436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1A2E"/>
                </a:solidFill>
                <a:latin typeface="Impact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" y="3026664"/>
            <a:ext cx="411480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FFFF"/>
                </a:solidFill>
                <a:latin typeface="Calibri"/>
              </a:rPr>
              <a:t>Mountains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66359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1">
                <a:solidFill>
                  <a:srgbClr val="FFC800"/>
                </a:solidFill>
                <a:latin typeface="Calibri"/>
              </a:rPr>
              <a:t>15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00800" y="1691640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400800" y="1691640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465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787384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0" y="2340864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400800" y="2340864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465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787384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00800" y="2990088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400800" y="2990088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465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787384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852160" cy="64008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309360" y="0"/>
            <a:ext cx="5882335" cy="64008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288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mpact"/>
              </a:rPr>
              <a:t>Team 1: 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73152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800" b="1">
                <a:solidFill>
                  <a:srgbClr val="FFFFFF"/>
                </a:solidFill>
                <a:latin typeface="Impact"/>
              </a:rPr>
              <a:t>Team 2: 0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822960"/>
            <a:ext cx="11247120" cy="6858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86868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Name something people do every morning.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91640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691640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43784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340864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2340864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3784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990088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2990088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02920" y="3026664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43784" y="3026664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00800" y="1691640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400800" y="1691640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46520" y="1728216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87384" y="1728216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2340864"/>
            <a:ext cx="5303520" cy="594360"/>
          </a:xfrm>
          <a:prstGeom prst="rect">
            <a:avLst/>
          </a:prstGeom>
          <a:solidFill>
            <a:srgbClr val="3C3C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400800" y="2340864"/>
            <a:ext cx="502920" cy="594360"/>
          </a:xfrm>
          <a:prstGeom prst="rect">
            <a:avLst/>
          </a:prstGeom>
          <a:solidFill>
            <a:srgbClr val="5050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46520" y="2377440"/>
            <a:ext cx="41148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C8DCFF"/>
                </a:solidFill>
                <a:latin typeface="Impact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87384" y="2377440"/>
            <a:ext cx="548640" cy="521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C8DCFF"/>
                </a:solidFill>
                <a:latin typeface="Impact"/>
              </a:rPr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12471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FC800"/>
                </a:solidFill>
                <a:latin typeface="Impact"/>
              </a:rPr>
              <a:t>SCOREBOARD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286000"/>
            <a:ext cx="4114800" cy="2286000"/>
          </a:xfrm>
          <a:prstGeom prst="rect">
            <a:avLst/>
          </a:prstGeom>
          <a:solidFill>
            <a:srgbClr val="DC32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Team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Impact"/>
              </a:rPr>
              <a:t>120</a:t>
            </a:r>
          </a:p>
        </p:txBody>
      </p:sp>
      <p:sp>
        <p:nvSpPr>
          <p:cNvPr id="8" name="Rectangle 7"/>
          <p:cNvSpPr/>
          <p:nvPr/>
        </p:nvSpPr>
        <p:spPr>
          <a:xfrm>
            <a:off x="7132320" y="2286000"/>
            <a:ext cx="4114800" cy="2286000"/>
          </a:xfrm>
          <a:prstGeom prst="rect">
            <a:avLst/>
          </a:prstGeom>
          <a:solidFill>
            <a:srgbClr val="1E9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132320" y="2377440"/>
            <a:ext cx="4114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Calibri"/>
              </a:rPr>
              <a:t>Team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2926080"/>
            <a:ext cx="4114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Impact"/>
              </a:rPr>
              <a:t>85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03520" y="2651760"/>
            <a:ext cx="1554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>
                <a:solidFill>
                  <a:srgbClr val="FFC800"/>
                </a:solidFill>
                <a:latin typeface="Impact"/>
              </a:rPr>
              <a:t>VS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