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280160"/>
            <a:ext cx="11247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>
                <a:solidFill>
                  <a:srgbClr val="FFC800"/>
                </a:solidFill>
                <a:latin typeface="Impact"/>
              </a:rPr>
              <a:t>[GAME TITLE]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92608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8DCFF"/>
                </a:solidFill>
                <a:latin typeface="Calibri"/>
              </a:rPr>
              <a:t>Click to edit subtitle</a:t>
            </a:r>
          </a:p>
        </p:txBody>
      </p:sp>
      <p:sp>
        <p:nvSpPr>
          <p:cNvPr id="7" name="Rectangle 6"/>
          <p:cNvSpPr/>
          <p:nvPr/>
        </p:nvSpPr>
        <p:spPr>
          <a:xfrm>
            <a:off x="1828800" y="4114800"/>
            <a:ext cx="8503920" cy="64008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852160" cy="640080"/>
          </a:xfrm>
          <a:prstGeom prst="rect">
            <a:avLst/>
          </a:prstGeom>
          <a:solidFill>
            <a:srgbClr val="DC3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309360" y="0"/>
            <a:ext cx="5882335" cy="64008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288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Impact"/>
              </a:rPr>
              <a:t>Team 1: 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800" b="1">
                <a:solidFill>
                  <a:srgbClr val="FFFFFF"/>
                </a:solidFill>
                <a:latin typeface="Impact"/>
              </a:rPr>
              <a:t>Team 2: 0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822960"/>
            <a:ext cx="11247120" cy="68580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868680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[Question 1 — click to edit]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737360"/>
            <a:ext cx="11247120" cy="566928"/>
          </a:xfrm>
          <a:prstGeom prst="rect">
            <a:avLst/>
          </a:prstGeom>
          <a:solidFill>
            <a:srgbClr val="323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737360"/>
            <a:ext cx="502920" cy="566928"/>
          </a:xfrm>
          <a:prstGeom prst="rect">
            <a:avLst/>
          </a:prstGeom>
          <a:solidFill>
            <a:srgbClr val="5050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1792224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1828800"/>
            <a:ext cx="9692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82A0"/>
                </a:solidFill>
                <a:latin typeface="Calibri"/>
              </a:rPr>
              <a:t>[Answer]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2432304"/>
            <a:ext cx="11247120" cy="566928"/>
          </a:xfrm>
          <a:prstGeom prst="rect">
            <a:avLst/>
          </a:prstGeom>
          <a:solidFill>
            <a:srgbClr val="323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" y="2432304"/>
            <a:ext cx="502920" cy="566928"/>
          </a:xfrm>
          <a:prstGeom prst="rect">
            <a:avLst/>
          </a:prstGeom>
          <a:solidFill>
            <a:srgbClr val="5050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2920" y="2487168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2523744"/>
            <a:ext cx="9692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82A0"/>
                </a:solidFill>
                <a:latin typeface="Calibri"/>
              </a:rPr>
              <a:t>[Answer]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3127248"/>
            <a:ext cx="11247120" cy="566928"/>
          </a:xfrm>
          <a:prstGeom prst="rect">
            <a:avLst/>
          </a:prstGeom>
          <a:solidFill>
            <a:srgbClr val="323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3127248"/>
            <a:ext cx="502920" cy="566928"/>
          </a:xfrm>
          <a:prstGeom prst="rect">
            <a:avLst/>
          </a:prstGeom>
          <a:solidFill>
            <a:srgbClr val="5050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920" y="3182112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3218688"/>
            <a:ext cx="9692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82A0"/>
                </a:solidFill>
                <a:latin typeface="Calibri"/>
              </a:rPr>
              <a:t>[Answer]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3822191"/>
            <a:ext cx="11247120" cy="566928"/>
          </a:xfrm>
          <a:prstGeom prst="rect">
            <a:avLst/>
          </a:prstGeom>
          <a:solidFill>
            <a:srgbClr val="323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3822191"/>
            <a:ext cx="502920" cy="566928"/>
          </a:xfrm>
          <a:prstGeom prst="rect">
            <a:avLst/>
          </a:prstGeom>
          <a:solidFill>
            <a:srgbClr val="5050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02920" y="3877055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7280" y="3913631"/>
            <a:ext cx="9692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82A0"/>
                </a:solidFill>
                <a:latin typeface="Calibri"/>
              </a:rPr>
              <a:t>[Answer]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4517136"/>
            <a:ext cx="11247120" cy="566928"/>
          </a:xfrm>
          <a:prstGeom prst="rect">
            <a:avLst/>
          </a:prstGeom>
          <a:solidFill>
            <a:srgbClr val="323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57200" y="4517136"/>
            <a:ext cx="502920" cy="566928"/>
          </a:xfrm>
          <a:prstGeom prst="rect">
            <a:avLst/>
          </a:prstGeom>
          <a:solidFill>
            <a:srgbClr val="5050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02920" y="4571999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97280" y="4608575"/>
            <a:ext cx="9692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82A0"/>
                </a:solidFill>
                <a:latin typeface="Calibri"/>
              </a:rPr>
              <a:t>[Answer]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7200" y="5212079"/>
            <a:ext cx="11247120" cy="566928"/>
          </a:xfrm>
          <a:prstGeom prst="rect">
            <a:avLst/>
          </a:prstGeom>
          <a:solidFill>
            <a:srgbClr val="323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57200" y="5212079"/>
            <a:ext cx="502920" cy="566928"/>
          </a:xfrm>
          <a:prstGeom prst="rect">
            <a:avLst/>
          </a:prstGeom>
          <a:solidFill>
            <a:srgbClr val="5050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02920" y="5266943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97280" y="5303519"/>
            <a:ext cx="9692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82A0"/>
                </a:solidFill>
                <a:latin typeface="Calibri"/>
              </a:rPr>
              <a:t>[Answer]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852160" cy="640080"/>
          </a:xfrm>
          <a:prstGeom prst="rect">
            <a:avLst/>
          </a:prstGeom>
          <a:solidFill>
            <a:srgbClr val="DC3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309360" y="0"/>
            <a:ext cx="5882335" cy="64008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288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Impact"/>
              </a:rPr>
              <a:t>Team 1: 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800" b="1">
                <a:solidFill>
                  <a:srgbClr val="FFFFFF"/>
                </a:solidFill>
                <a:latin typeface="Impact"/>
              </a:rPr>
              <a:t>Team 2: 0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822960"/>
            <a:ext cx="11247120" cy="68580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868680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[Question 2 — click to edit]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737360"/>
            <a:ext cx="11247120" cy="566928"/>
          </a:xfrm>
          <a:prstGeom prst="rect">
            <a:avLst/>
          </a:prstGeom>
          <a:solidFill>
            <a:srgbClr val="323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737360"/>
            <a:ext cx="502920" cy="566928"/>
          </a:xfrm>
          <a:prstGeom prst="rect">
            <a:avLst/>
          </a:prstGeom>
          <a:solidFill>
            <a:srgbClr val="5050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1792224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1828800"/>
            <a:ext cx="9692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82A0"/>
                </a:solidFill>
                <a:latin typeface="Calibri"/>
              </a:rPr>
              <a:t>[Answer]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2432304"/>
            <a:ext cx="11247120" cy="566928"/>
          </a:xfrm>
          <a:prstGeom prst="rect">
            <a:avLst/>
          </a:prstGeom>
          <a:solidFill>
            <a:srgbClr val="323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" y="2432304"/>
            <a:ext cx="502920" cy="566928"/>
          </a:xfrm>
          <a:prstGeom prst="rect">
            <a:avLst/>
          </a:prstGeom>
          <a:solidFill>
            <a:srgbClr val="5050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2920" y="2487168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2523744"/>
            <a:ext cx="9692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82A0"/>
                </a:solidFill>
                <a:latin typeface="Calibri"/>
              </a:rPr>
              <a:t>[Answer]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3127248"/>
            <a:ext cx="11247120" cy="566928"/>
          </a:xfrm>
          <a:prstGeom prst="rect">
            <a:avLst/>
          </a:prstGeom>
          <a:solidFill>
            <a:srgbClr val="323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3127248"/>
            <a:ext cx="502920" cy="566928"/>
          </a:xfrm>
          <a:prstGeom prst="rect">
            <a:avLst/>
          </a:prstGeom>
          <a:solidFill>
            <a:srgbClr val="5050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920" y="3182112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3218688"/>
            <a:ext cx="9692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82A0"/>
                </a:solidFill>
                <a:latin typeface="Calibri"/>
              </a:rPr>
              <a:t>[Answer]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3822191"/>
            <a:ext cx="11247120" cy="566928"/>
          </a:xfrm>
          <a:prstGeom prst="rect">
            <a:avLst/>
          </a:prstGeom>
          <a:solidFill>
            <a:srgbClr val="323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3822191"/>
            <a:ext cx="502920" cy="566928"/>
          </a:xfrm>
          <a:prstGeom prst="rect">
            <a:avLst/>
          </a:prstGeom>
          <a:solidFill>
            <a:srgbClr val="5050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02920" y="3877055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7280" y="3913631"/>
            <a:ext cx="9692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82A0"/>
                </a:solidFill>
                <a:latin typeface="Calibri"/>
              </a:rPr>
              <a:t>[Answer]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4517136"/>
            <a:ext cx="11247120" cy="566928"/>
          </a:xfrm>
          <a:prstGeom prst="rect">
            <a:avLst/>
          </a:prstGeom>
          <a:solidFill>
            <a:srgbClr val="323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57200" y="4517136"/>
            <a:ext cx="502920" cy="566928"/>
          </a:xfrm>
          <a:prstGeom prst="rect">
            <a:avLst/>
          </a:prstGeom>
          <a:solidFill>
            <a:srgbClr val="5050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02920" y="4571999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97280" y="4608575"/>
            <a:ext cx="9692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82A0"/>
                </a:solidFill>
                <a:latin typeface="Calibri"/>
              </a:rPr>
              <a:t>[Answer]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7200" y="5212079"/>
            <a:ext cx="11247120" cy="566928"/>
          </a:xfrm>
          <a:prstGeom prst="rect">
            <a:avLst/>
          </a:prstGeom>
          <a:solidFill>
            <a:srgbClr val="323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57200" y="5212079"/>
            <a:ext cx="502920" cy="566928"/>
          </a:xfrm>
          <a:prstGeom prst="rect">
            <a:avLst/>
          </a:prstGeom>
          <a:solidFill>
            <a:srgbClr val="5050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02920" y="5266943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97280" y="5303519"/>
            <a:ext cx="9692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82A0"/>
                </a:solidFill>
                <a:latin typeface="Calibri"/>
              </a:rPr>
              <a:t>[Answer]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852160" cy="640080"/>
          </a:xfrm>
          <a:prstGeom prst="rect">
            <a:avLst/>
          </a:prstGeom>
          <a:solidFill>
            <a:srgbClr val="DC3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309360" y="0"/>
            <a:ext cx="5882335" cy="64008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288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Impact"/>
              </a:rPr>
              <a:t>Team 1: 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800" b="1">
                <a:solidFill>
                  <a:srgbClr val="FFFFFF"/>
                </a:solidFill>
                <a:latin typeface="Impact"/>
              </a:rPr>
              <a:t>Team 2: 0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822960"/>
            <a:ext cx="11247120" cy="68580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868680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[Question 3 — click to edit]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737360"/>
            <a:ext cx="11247120" cy="566928"/>
          </a:xfrm>
          <a:prstGeom prst="rect">
            <a:avLst/>
          </a:prstGeom>
          <a:solidFill>
            <a:srgbClr val="323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737360"/>
            <a:ext cx="502920" cy="566928"/>
          </a:xfrm>
          <a:prstGeom prst="rect">
            <a:avLst/>
          </a:prstGeom>
          <a:solidFill>
            <a:srgbClr val="5050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1792224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1828800"/>
            <a:ext cx="9692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82A0"/>
                </a:solidFill>
                <a:latin typeface="Calibri"/>
              </a:rPr>
              <a:t>[Answer]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2432304"/>
            <a:ext cx="11247120" cy="566928"/>
          </a:xfrm>
          <a:prstGeom prst="rect">
            <a:avLst/>
          </a:prstGeom>
          <a:solidFill>
            <a:srgbClr val="323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" y="2432304"/>
            <a:ext cx="502920" cy="566928"/>
          </a:xfrm>
          <a:prstGeom prst="rect">
            <a:avLst/>
          </a:prstGeom>
          <a:solidFill>
            <a:srgbClr val="5050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2920" y="2487168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2523744"/>
            <a:ext cx="9692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82A0"/>
                </a:solidFill>
                <a:latin typeface="Calibri"/>
              </a:rPr>
              <a:t>[Answer]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3127248"/>
            <a:ext cx="11247120" cy="566928"/>
          </a:xfrm>
          <a:prstGeom prst="rect">
            <a:avLst/>
          </a:prstGeom>
          <a:solidFill>
            <a:srgbClr val="323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3127248"/>
            <a:ext cx="502920" cy="566928"/>
          </a:xfrm>
          <a:prstGeom prst="rect">
            <a:avLst/>
          </a:prstGeom>
          <a:solidFill>
            <a:srgbClr val="5050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920" y="3182112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3218688"/>
            <a:ext cx="9692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82A0"/>
                </a:solidFill>
                <a:latin typeface="Calibri"/>
              </a:rPr>
              <a:t>[Answer]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3822191"/>
            <a:ext cx="11247120" cy="566928"/>
          </a:xfrm>
          <a:prstGeom prst="rect">
            <a:avLst/>
          </a:prstGeom>
          <a:solidFill>
            <a:srgbClr val="323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3822191"/>
            <a:ext cx="502920" cy="566928"/>
          </a:xfrm>
          <a:prstGeom prst="rect">
            <a:avLst/>
          </a:prstGeom>
          <a:solidFill>
            <a:srgbClr val="5050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02920" y="3877055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7280" y="3913631"/>
            <a:ext cx="9692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82A0"/>
                </a:solidFill>
                <a:latin typeface="Calibri"/>
              </a:rPr>
              <a:t>[Answer]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4517136"/>
            <a:ext cx="11247120" cy="566928"/>
          </a:xfrm>
          <a:prstGeom prst="rect">
            <a:avLst/>
          </a:prstGeom>
          <a:solidFill>
            <a:srgbClr val="323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57200" y="4517136"/>
            <a:ext cx="502920" cy="566928"/>
          </a:xfrm>
          <a:prstGeom prst="rect">
            <a:avLst/>
          </a:prstGeom>
          <a:solidFill>
            <a:srgbClr val="5050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02920" y="4571999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97280" y="4608575"/>
            <a:ext cx="9692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82A0"/>
                </a:solidFill>
                <a:latin typeface="Calibri"/>
              </a:rPr>
              <a:t>[Answer]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7200" y="5212079"/>
            <a:ext cx="11247120" cy="566928"/>
          </a:xfrm>
          <a:prstGeom prst="rect">
            <a:avLst/>
          </a:prstGeom>
          <a:solidFill>
            <a:srgbClr val="323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57200" y="5212079"/>
            <a:ext cx="502920" cy="566928"/>
          </a:xfrm>
          <a:prstGeom prst="rect">
            <a:avLst/>
          </a:prstGeom>
          <a:solidFill>
            <a:srgbClr val="5050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02920" y="5266943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97280" y="5303519"/>
            <a:ext cx="9692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82A0"/>
                </a:solidFill>
                <a:latin typeface="Calibri"/>
              </a:rPr>
              <a:t>[Answer]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112471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>
                <a:solidFill>
                  <a:srgbClr val="FFC800"/>
                </a:solidFill>
                <a:latin typeface="Impact"/>
              </a:rPr>
              <a:t>SCOREBOARD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286000"/>
            <a:ext cx="4114800" cy="2286000"/>
          </a:xfrm>
          <a:prstGeom prst="rect">
            <a:avLst/>
          </a:prstGeom>
          <a:solidFill>
            <a:srgbClr val="DC3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4114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Team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926080"/>
            <a:ext cx="4114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  <a:latin typeface="Impact"/>
              </a:rPr>
              <a:t>0</a:t>
            </a:r>
          </a:p>
        </p:txBody>
      </p:sp>
      <p:sp>
        <p:nvSpPr>
          <p:cNvPr id="8" name="Rectangle 7"/>
          <p:cNvSpPr/>
          <p:nvPr/>
        </p:nvSpPr>
        <p:spPr>
          <a:xfrm>
            <a:off x="7132320" y="2286000"/>
            <a:ext cx="4114800" cy="228600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132320" y="2377440"/>
            <a:ext cx="4114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Team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2926080"/>
            <a:ext cx="4114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  <a:latin typeface="Impact"/>
              </a:rPr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03520" y="2651760"/>
            <a:ext cx="1554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FFC800"/>
                </a:solidFill>
                <a:latin typeface="Impact"/>
              </a:rPr>
              <a:t>VS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