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Systems Concept Map — inputs, processes, outputs, feedback, environment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4960" y="2834640"/>
            <a:ext cx="1417320" cy="822960"/>
          </a:xfrm>
          <a:prstGeom prst="roundRect">
            <a:avLst/>
          </a:prstGeom>
          <a:solidFill>
            <a:srgbClr val="0D9488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System
Name</a:t>
            </a:r>
          </a:p>
        </p:txBody>
      </p:sp>
      <p:cxnSp>
        <p:nvCxnSpPr>
          <p:cNvPr id="6" name="Connector 5"/>
          <p:cNvCxnSpPr/>
          <p:nvPr/>
        </p:nvCxnSpPr>
        <p:spPr>
          <a:xfrm flipV="1">
            <a:off x="6103620" y="914400"/>
            <a:ext cx="0" cy="2331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143500" y="594360"/>
            <a:ext cx="1920240" cy="64008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Inputs</a:t>
            </a:r>
          </a:p>
        </p:txBody>
      </p:sp>
      <p:cxnSp>
        <p:nvCxnSpPr>
          <p:cNvPr id="8" name="Connector 7"/>
          <p:cNvCxnSpPr/>
          <p:nvPr/>
        </p:nvCxnSpPr>
        <p:spPr>
          <a:xfrm flipH="1" flipV="1">
            <a:off x="5631845" y="795528"/>
            <a:ext cx="471775" cy="118872"/>
          </a:xfrm>
          <a:prstGeom prst="line">
            <a:avLst/>
          </a:prstGeom>
          <a:ln w="1143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854605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[detail]</a:t>
            </a:r>
          </a:p>
        </p:txBody>
      </p:sp>
      <p:cxnSp>
        <p:nvCxnSpPr>
          <p:cNvPr id="10" name="Connector 9"/>
          <p:cNvCxnSpPr/>
          <p:nvPr/>
        </p:nvCxnSpPr>
        <p:spPr>
          <a:xfrm flipV="1">
            <a:off x="6103620" y="795528"/>
            <a:ext cx="471774" cy="118872"/>
          </a:xfrm>
          <a:prstGeom prst="line">
            <a:avLst/>
          </a:prstGeom>
          <a:ln w="1143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798154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[detail]</a:t>
            </a:r>
          </a:p>
        </p:txBody>
      </p:sp>
      <p:cxnSp>
        <p:nvCxnSpPr>
          <p:cNvPr id="12" name="Connector 11"/>
          <p:cNvCxnSpPr/>
          <p:nvPr/>
        </p:nvCxnSpPr>
        <p:spPr>
          <a:xfrm flipV="1">
            <a:off x="6103620" y="2057400"/>
            <a:ext cx="2058923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7202423" y="1737360"/>
            <a:ext cx="1920240" cy="640080"/>
          </a:xfrm>
          <a:prstGeom prst="roundRect">
            <a:avLst/>
          </a:prstGeom>
          <a:solidFill>
            <a:srgbClr val="6D28D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Processes</a:t>
            </a:r>
          </a:p>
        </p:txBody>
      </p:sp>
      <p:cxnSp>
        <p:nvCxnSpPr>
          <p:cNvPr id="14" name="Connector 13"/>
          <p:cNvCxnSpPr/>
          <p:nvPr/>
        </p:nvCxnSpPr>
        <p:spPr>
          <a:xfrm flipV="1">
            <a:off x="8162543" y="812791"/>
            <a:ext cx="1212175" cy="1244609"/>
          </a:xfrm>
          <a:prstGeom prst="line">
            <a:avLst/>
          </a:prstGeom>
          <a:ln w="11430">
            <a:solidFill>
              <a:srgbClr val="6D2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8597478" y="611623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6D28D9"/>
                </a:solidFill>
                <a:latin typeface="Calibri"/>
              </a:rPr>
              <a:t>[detail]</a:t>
            </a:r>
          </a:p>
        </p:txBody>
      </p:sp>
      <p:cxnSp>
        <p:nvCxnSpPr>
          <p:cNvPr id="16" name="Connector 15"/>
          <p:cNvCxnSpPr/>
          <p:nvPr/>
        </p:nvCxnSpPr>
        <p:spPr>
          <a:xfrm flipV="1">
            <a:off x="8162543" y="1629929"/>
            <a:ext cx="1683950" cy="427471"/>
          </a:xfrm>
          <a:prstGeom prst="line">
            <a:avLst/>
          </a:prstGeom>
          <a:ln w="11430">
            <a:solidFill>
              <a:srgbClr val="6D2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9069253" y="1428761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6D28D9"/>
                </a:solidFill>
                <a:latin typeface="Calibri"/>
              </a:rPr>
              <a:t>[detail]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6103620" y="3246120"/>
            <a:ext cx="2058923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202423" y="4114800"/>
            <a:ext cx="1920240" cy="64008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Outputs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8162543" y="4434840"/>
            <a:ext cx="1683950" cy="427470"/>
          </a:xfrm>
          <a:prstGeom prst="line">
            <a:avLst/>
          </a:prstGeom>
          <a:ln w="1143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9069253" y="4661142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[detail]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162543" y="4434840"/>
            <a:ext cx="1212175" cy="1244608"/>
          </a:xfrm>
          <a:prstGeom prst="line">
            <a:avLst/>
          </a:prstGeom>
          <a:ln w="1143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8597478" y="547828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[detail]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6103620" y="3246120"/>
            <a:ext cx="0" cy="237744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143500" y="5303520"/>
            <a:ext cx="1920240" cy="64008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Feedback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6103620" y="5623560"/>
            <a:ext cx="471774" cy="941832"/>
          </a:xfrm>
          <a:prstGeom prst="line">
            <a:avLst/>
          </a:prstGeom>
          <a:ln w="1143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5798154" y="6364224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[detail]</a:t>
            </a:r>
          </a:p>
        </p:txBody>
      </p:sp>
      <p:cxnSp>
        <p:nvCxnSpPr>
          <p:cNvPr id="28" name="Connector 27"/>
          <p:cNvCxnSpPr/>
          <p:nvPr/>
        </p:nvCxnSpPr>
        <p:spPr>
          <a:xfrm flipH="1">
            <a:off x="5631845" y="5623560"/>
            <a:ext cx="471775" cy="941832"/>
          </a:xfrm>
          <a:prstGeom prst="line">
            <a:avLst/>
          </a:prstGeom>
          <a:ln w="1143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4854605" y="6364224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[detail]</a:t>
            </a:r>
          </a:p>
        </p:txBody>
      </p:sp>
      <p:cxnSp>
        <p:nvCxnSpPr>
          <p:cNvPr id="30" name="Connector 29"/>
          <p:cNvCxnSpPr/>
          <p:nvPr/>
        </p:nvCxnSpPr>
        <p:spPr>
          <a:xfrm flipH="1">
            <a:off x="4044696" y="3246120"/>
            <a:ext cx="2058924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3084576" y="4114800"/>
            <a:ext cx="1920240" cy="640080"/>
          </a:xfrm>
          <a:prstGeom prst="roundRect">
            <a:avLst/>
          </a:prstGeom>
          <a:solidFill>
            <a:srgbClr val="0D9488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Environment</a:t>
            </a:r>
          </a:p>
        </p:txBody>
      </p:sp>
      <p:cxnSp>
        <p:nvCxnSpPr>
          <p:cNvPr id="32" name="Connector 31"/>
          <p:cNvCxnSpPr/>
          <p:nvPr/>
        </p:nvCxnSpPr>
        <p:spPr>
          <a:xfrm flipH="1">
            <a:off x="2832521" y="4434840"/>
            <a:ext cx="1212175" cy="1244608"/>
          </a:xfrm>
          <a:prstGeom prst="line">
            <a:avLst/>
          </a:prstGeom>
          <a:ln w="11430">
            <a:solidFill>
              <a:srgbClr val="0D948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2055281" y="547828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D9488"/>
                </a:solidFill>
                <a:latin typeface="Calibri"/>
              </a:rPr>
              <a:t>[detail]</a:t>
            </a:r>
          </a:p>
        </p:txBody>
      </p:sp>
      <p:cxnSp>
        <p:nvCxnSpPr>
          <p:cNvPr id="34" name="Connector 33"/>
          <p:cNvCxnSpPr/>
          <p:nvPr/>
        </p:nvCxnSpPr>
        <p:spPr>
          <a:xfrm flipH="1">
            <a:off x="2360746" y="4434840"/>
            <a:ext cx="1683950" cy="427470"/>
          </a:xfrm>
          <a:prstGeom prst="line">
            <a:avLst/>
          </a:prstGeom>
          <a:ln w="11430">
            <a:solidFill>
              <a:srgbClr val="0D948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1583506" y="4661142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D9488"/>
                </a:solidFill>
                <a:latin typeface="Calibri"/>
              </a:rPr>
              <a:t>[detail]</a:t>
            </a:r>
          </a:p>
        </p:txBody>
      </p:sp>
      <p:cxnSp>
        <p:nvCxnSpPr>
          <p:cNvPr id="36" name="Connector 35"/>
          <p:cNvCxnSpPr/>
          <p:nvPr/>
        </p:nvCxnSpPr>
        <p:spPr>
          <a:xfrm flipH="1" flipV="1">
            <a:off x="4044696" y="2057400"/>
            <a:ext cx="2058924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3084576" y="1737360"/>
            <a:ext cx="1920240" cy="64008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Constraints</a:t>
            </a:r>
          </a:p>
        </p:txBody>
      </p:sp>
      <p:cxnSp>
        <p:nvCxnSpPr>
          <p:cNvPr id="38" name="Connector 37"/>
          <p:cNvCxnSpPr/>
          <p:nvPr/>
        </p:nvCxnSpPr>
        <p:spPr>
          <a:xfrm flipH="1" flipV="1">
            <a:off x="2360746" y="1629929"/>
            <a:ext cx="1683950" cy="427471"/>
          </a:xfrm>
          <a:prstGeom prst="line">
            <a:avLst/>
          </a:prstGeom>
          <a:ln w="1143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1583506" y="1428761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[detail]</a:t>
            </a:r>
          </a:p>
        </p:txBody>
      </p:sp>
      <p:cxnSp>
        <p:nvCxnSpPr>
          <p:cNvPr id="40" name="Connector 39"/>
          <p:cNvCxnSpPr/>
          <p:nvPr/>
        </p:nvCxnSpPr>
        <p:spPr>
          <a:xfrm flipH="1" flipV="1">
            <a:off x="2832521" y="812791"/>
            <a:ext cx="1212175" cy="1244609"/>
          </a:xfrm>
          <a:prstGeom prst="line">
            <a:avLst/>
          </a:prstGeom>
          <a:ln w="1143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055281" y="611623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[detail]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node to edit. Drag to reposition. Duplicate a branch to add more concepts.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