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Lean Canvas — problem, solution, unique value proposition and key metrics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9202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02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Top 3 problems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460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56946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Solution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946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Top 3 features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92040" y="594360"/>
            <a:ext cx="2322576" cy="3785616"/>
          </a:xfrm>
          <a:prstGeom prst="rect">
            <a:avLst/>
          </a:prstGeom>
          <a:solidFill>
            <a:srgbClr val="FFF7ED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94690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Unique Value Proposition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690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Single clear compelling message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69480" y="59436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2434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Unfair Advantage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24344" y="94183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Cannot be easily copied or bought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646920" y="594360"/>
            <a:ext cx="2322576" cy="378561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701784" y="64922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Customer Segments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01784" y="941832"/>
            <a:ext cx="2212848" cy="3346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Target customers and users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716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9202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Existing Alternatives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202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How do they solve it today?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51460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56946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Key Metrics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6946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Key activities you measure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69480" y="2514600"/>
            <a:ext cx="2322576" cy="1865376"/>
          </a:xfrm>
          <a:prstGeom prst="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324344" y="2569464"/>
            <a:ext cx="221284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Channels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24344" y="2862072"/>
            <a:ext cx="221284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Path to customers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7160" y="4434840"/>
            <a:ext cx="4700016" cy="1865376"/>
          </a:xfrm>
          <a:prstGeom prst="rect">
            <a:avLst/>
          </a:prstGeom>
          <a:solidFill>
            <a:srgbClr val="EFF6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92024" y="4489704"/>
            <a:ext cx="459028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Cost Structure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2024" y="4782312"/>
            <a:ext cx="459028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Customer acquisition, hosting...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92040" y="4434840"/>
            <a:ext cx="7077456" cy="1865376"/>
          </a:xfrm>
          <a:prstGeom prst="rect">
            <a:avLst/>
          </a:prstGeom>
          <a:solidFill>
            <a:srgbClr val="ECFCF3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946904" y="4489704"/>
            <a:ext cx="6967728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059669"/>
                </a:solidFill>
                <a:latin typeface="Calibri"/>
              </a:rPr>
              <a:t>Revenue Streams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46904" y="4782312"/>
            <a:ext cx="6967728" cy="1426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>
                <a:solidFill>
                  <a:srgbClr val="64748B"/>
                </a:solidFill>
                <a:latin typeface="Calibri"/>
              </a:rPr>
              <a:t>Revenue model, lifetime value...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Replace each cell with your startup details.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