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Classic 9-Block Business Model Canvas — fill in all nine blocks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9202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Key Partners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02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Who are your key partners?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460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6946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Key Activities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946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What key activities does your VP require?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594360"/>
            <a:ext cx="2322576" cy="3785616"/>
          </a:xfrm>
          <a:prstGeom prst="rect">
            <a:avLst/>
          </a:prstGeom>
          <a:solidFill>
            <a:srgbClr val="FFF7ED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4690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Value Propositions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690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What value do you deliver?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6948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2434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Customer Relationships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2434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What relationship does each segment expect?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4692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70178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Customer Segments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0178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For whom are you creating value?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6946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Key Resources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6946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What key resources does your VP require?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6948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2434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Channels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2434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Through which channels do customers want to be reached?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7160" y="4434840"/>
            <a:ext cx="4700016" cy="1865376"/>
          </a:xfrm>
          <a:prstGeom prst="rect">
            <a:avLst/>
          </a:prstGeom>
          <a:solidFill>
            <a:srgbClr val="EFF6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92024" y="4489704"/>
            <a:ext cx="459028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Cost Structure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024" y="4782312"/>
            <a:ext cx="459028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Most important costs in your business model?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92040" y="4434840"/>
            <a:ext cx="7077456" cy="1865376"/>
          </a:xfrm>
          <a:prstGeom prst="rect">
            <a:avLst/>
          </a:prstGeom>
          <a:solidFill>
            <a:srgbClr val="ECFCF3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946904" y="4489704"/>
            <a:ext cx="69677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A580C"/>
                </a:solidFill>
                <a:latin typeface="Calibri"/>
              </a:rPr>
              <a:t>Revenue Streams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46904" y="4782312"/>
            <a:ext cx="696772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For what value are customers willing to pay?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block to type. Each cell is a fully editable text box.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