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Blank Business Model Canvas — 9 blocks ready for your own labels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9202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1]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460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56946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2]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204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94690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3]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6948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2434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4]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4692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70178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5]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1460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56946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6]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6948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2434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[Block 7]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160" y="4434840"/>
            <a:ext cx="470001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92024" y="4489704"/>
            <a:ext cx="459028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[Cost Structure]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92040" y="4434840"/>
            <a:ext cx="707745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46904" y="4489704"/>
            <a:ext cx="69677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64748B"/>
                </a:solidFill>
                <a:latin typeface="Calibri"/>
              </a:rPr>
              <a:t>[Revenue Streams]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All labels editable. Delete placeholder text and type your own.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